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273" r:id="rId22"/>
    <p:sldId id="287" r:id="rId23"/>
    <p:sldId id="257" r:id="rId24"/>
    <p:sldId id="258" r:id="rId25"/>
    <p:sldId id="288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5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1B8FFF-6779-4EE3-870D-5390B0E06FF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A1B8FFF-6779-4EE3-870D-5390B0E06FF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Unidad 4: La vida escolar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Parte 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estadio</a:t>
            </a:r>
            <a:endParaRPr lang="en-US" dirty="0"/>
          </a:p>
        </p:txBody>
      </p:sp>
      <p:sp>
        <p:nvSpPr>
          <p:cNvPr id="3" name="AutoShape 2" descr="data:image/jpeg;base64,/9j/4AAQSkZJRgABAQAAAQABAAD/2wCEAAkGBhQSERQUEhQWFRUVGBcYGRcXFxgYHBQYGBUVGBQXGBgcHCYeGBkjGRgUHy8gIycpLCwsFR4xNTAqNSYrLCkBCQoKDgwOGg8PGiwkHCQsLCwpLCwpLCksLCwsLCwsLCwsLCwpKSksKSwsLCksKSwsKiwsKSwsLCwpKSksLCwsKf/AABEIAMIBAwMBIgACEQEDEQH/xAAbAAABBQEBAAAAAAAAAAAAAAAFAAIDBAYBB//EAEUQAAIBAgQDBQUFBgUCBQUAAAECEQADBBIhMQVBUQYTImFxMoGRobEUI0LB0QdSYoLh8BUzQ3KSsvEWJFPC0jRjg6Kz/8QAGgEAAwEBAQEAAAAAAAAAAAAAAAECAwQFBv/EACoRAAICAgIBAwMEAwEAAAAAAAABAhEDIRIxUQQTQSIyYVJxkaFCgfBi/9oADAMBAAIRAxEAPwAx3Fd7miXcV3uK8+zpoGG1XDbomcNUbYWmIGG3T7durL4ektqkBc4f2cuXdQhAPNtB8960OD7HoNbjFj0Ggobhu0l5FC+ExtIM/IiarYvjF65OZzHRfCPlv762jKKXWxbNVcxeGwwiUU9Bq3wEtQfHdtuVq3/M5j/9Rr8xWcy00rSlkkxUvkbxLil2+R3ryAZCgAKPdvPqTVYLUj26haaxoqx9Ma+o5/nULpO+tc7qigsecV0FMNwnn8KaLEbevx1NKaBjCvv9da7UjCuMtAEZWu10iK6tsnYH4UANrhq7Z4RcbZSaI2OyN5vwn4frVKEn0hgJl2IrhTU1rrHYa5zge8f1q/Z7Br+JvhJ/Sq9mbFyRgrCeJdDuKJlK2adksOpAJ1OwlQT6c6FY3s2UJgkjkf7/AL0pTjw7Fd9GTxdgnYHeqxwse0QP7+FXOLWoMa7kbxQ5LPUCefrWTKQS4LwT7S5S2QYgnUD8yTsa12F7AIv+Y4+v1isNhsQ9s5rbFTET5VJd4rdb2rrn0MfSnHJx/wAUx1+T0IcHwdkS7D3sB9IqO52qwVkeAKT/AArPzANebMZOup6nX5mnuNB6fnp8/rVe9kfWv2FxXybc/tPTlacj0A/91KvOHVp0pVNz/UwqPg9KFqnCzUiuN+X1qUOp2PyimBWNmmNZq8ADzFcazQAMfD037PRE2q4bNUKgecPUZs0T7qmmzSsKBRtUxrVFGsVG2HqrJaBT26ge3RZ8NVa7h6BMHd3Xe6qz3JFWMCyK4NxS69Bp76QIo/ZCdqns8CuP7KE+6tH/AOJLKD7ux8co/U1Wv9sLp9kIvuJPzMfKtKh5Y7KuH7FXTvCjzP5VX452abDoHJVhMRJGp6dRSxXG7773X9Acv/TFC7qyZOp6nU/E61MpRqkg2VjcblA9B+dS4XEMjq/tZTOVog+R8q73PSmtYPPT5fWsmUaj/wAfMBC2FH8+nwC1Xvdur59kW1/lY/VvyrPBB+8Pdr9JrmUeZ936kU+cvIUvATu9qcS294j/AGhV/Kao3+JXG9u5cb1diPhMVF/KfeQPyNOAPIAf8j+YqHLyx0EOyGuNtafvmY/+21b7iWorAWLl5LQaws3M7DMtsMVXIugMGNz8aqYu5jn9p3Hq6p+Yp05KkJrdjuMWDn02lvrQ9rOp1X4g/IUWxWDzqmoZlVQdQZOVQ2vMzNVG4c4PsHX5fCmxopm2v70+gP5xTGI/iPwH61ZdY0Oh9D+lRgf2B+tTsZAX/hHvM/SKkuyCIjYcqucO4f31xbYIXNzYwNp6b1oLfZuwQGu4i2sj2cwnT1IrSMHL5J0ZAq3U/E0q2R4Tw8aHEfD/ALUqft/+l/I7Mj2ev4qxeuYYW1nLmIAH7iwykaHQqdt6J8S41iLYQPbKFnQZgCI8azrqIIlY03qgtu5h+572zkuZwz3u9zsyd6WeVAJAIaInlW5xOES9aVWPhJU6GJhgw+YrVpclIV6JsU6i/wB2BBKk6RtJG2/Kh+C4lbd8qswbU5WVl233EfOjeOsguGgEgbwJG8671STh6IQVQAwRppE+VRLsE0JGJ2hvTWpEPUQaqWeErbnKzCUyCQPDrM7CTTzhHyMBcGYlSCNNjrvmAJFZ7GWTbpoUHnTsLnCfemWk9NRPh2AG0cqE2eItkuNcslMgB0ac0k6AEDaB133oAJm1Te7qgnGkK2ySy95IAKk7NlIMSBrVpMZLMAykrIIkSCORp0B25Zqu9irZu7SN6abg9KBFA4bypjYaiGUHnXDboCgU+HqFsPRhrNRNh6OQuIGayRUIU/8AaP8AvRm5h6qthtTScg4soi1m0Ek9JJ+VXrXZ66Rpab4RTbYZDmUlSOY0NTvxi+d7r/8AIj6U1x+UPY9Ox94/hj1Ip7dj3UeK5bX1aKoXMU7HxMx9WJ+tQOKHKH6f7HTK91CCRA0JEgyPUEbionulevXRSauXBy9fpTnw8jSoSAGPiXO1pzPRgPiC1NQ3Odph5yh/OjIw3r8K4bQ86pOS6JaT7KOHxBQzDehGlXv8c62zHlP6VwoOhrht+X96UPmxfSRXO0tiQrqZOgkTNSDiNjpHqtQ4bhQa6rMyKAGHi6syajTlBotjOFIqkrftluQCsZ8pFOpfgegXcv4dt8h9V/pXPuZJ8MnWYgn3xTGtN1X/AI/qarX8MR4vjt+VJbYPXRbGDDagiD5/1rtU7eOZRAOnoKVHGQcwpfxRuRnFu7G0j6FYq9g+JlmtIbYAVhGVjpy5zNZ7s6gOGH831ajPDLJLpG4aT6AmadS5VfyCdoL9rMQoKI2cbNK+rCDqPrQ2/wAa+6RbbsGUQS49rQQSRm8zVztfPepAnwdf4moBmPQ/X9KJ8+ToUWqoL3+MsVt5LqZgviBy6t/MB8qt3uJOb1kJkZGAzkawTM6gwOVZS/HOB6iJpYeyJkQPT09KVy+UPkjY43ioyg21Lw2Vt1y6Ez7J6Uv8QUNbUgguFMDUeI7T+cVnrauB4O+O3s5j9BtV3DWMU8HJc5R3irI5/i13oUpV9rHryFTftNMlSUknMIyiYJkjTWo/saEswE95MkEkHUHTUjkNulVU4diCWU27XjEGWUFtZiAeooZjcQAVtvaZWslh4SNCSpYSAZEqNYFV0rkgWwweGgMjSw7vTfRgWnWI61GMLdCR3oYzOZljwxtGuu1B7fFlzXWzXF7w7ZtEOeTlkjSNOWlXbfGQTAeRkIkqTLRAJInSY51POPVlUybEXbyhyLJaHAWD7S+LXcxEL8amsZ89wNmgMMs7Rrt1G1Q2eKscuZrR0bNqQZloyyefh+Jp9rHk5ZQ6qxOUzBEwPUx8xTVMTGW+MKfxD2mXURJWJA671LZxyuoYag6zr+dV72MtyM41C54KyQJAJ091RXMDaIKrCTCjKcpGY5gB0M602gCOcGuZAdqo/YiJyOwkseTasIEdADrT1w92fwN8ifB8NWHwNRxbCyw9sVVv2Nop143F3Vvkf3dR8T8DXRbLiCPy2n9DT9uQOSK/2AnmDXcLY8Wsc9qZfwVxdQ5j1mqtw3IiR9D8qr22uyPcRd4m19cncKGknNMaDwxuw/i67UPNzHnlbX/h/WmjAvzf5k1f4d2ZN2ZuEQAfZneR16g1ajYnkSB1y3jWkG5bXeNROxifB1iql3huKO+JQfzt+grV2+wQ/FdY+igfmao9oOyy2EDKXO41jfLK7AaaN8q1UGR7qM4eC3SIbFr8WPyLUV4ZbW1bCG4HIJM68zPU0XTsipAK5yCAQZ668h0qdOyyDdfiTV+02ZvMgFiLoJ0M1Fj+P2rJy3SwaM0BCYGsHQeVE8Tw5UvxAgqhA5AyQfoKzvaXB3HvtltM4yAAhSQN/wA5+Fc7x8ZM6IS5Ia/brDcu9b0tn+laHAxcVWAMMJg9POsKnZnEn/Rf5frXonCcMVt21YQQuo6VM9dFJDDwxP3R8KVEitKuey6Mp2bX/wAsB5t/1NR3GXjhrDuI7wgkTykyBHXyoHwXDXjat7LmzSGUyZuOJnMI+FaHttgJu4VAsl7jLpzMJBPLrqetejjgubb8nI21FJHeJYs3XtFsuw2nUZtd/OaEcexRS1ddLVklFkZrQaY11nfSaZxnh4e/hswZchBgT4jnXXXlpTcYC32gDcuo9xtpmHwmsJOm68l/CCOAxLXCgPdlWjTu01BE6adKoY7hCd85AA1OgVRyjpUHZ661u4iEyLat4QJMJbYwBudBUr8RNy4zJmAIZoZQrL7WhBEg6bGltxX7hasJdoVe1w9Gt3Xt93akZSwzHQKDDCBJ/pQ1eGIVGe/iC0CfCCJ5+05NW+LcSS/YGGki4lqzceRClSbb6H05VUs4tidQIncdD76eW1oINBXsvwa0L6urXGZJIzoq6FWG4Y9TQ7jfCg+KutqCbjeX4j0ijPZTFjvipIBMBQSJaA5OUbnQaxQ/HMpxN1iSIdlMnSM51pP7IgnsbjMFh8LeKi3ecgbm6sHN/Lm6/GozirIP/wBGD/uvMf8A20/tRjU7x7tsi4PCPCwIMGCJEjSs/c7Q6QbTCdJDA76eVZzl9bSNYRk1Yf7CIjoQ1lT4btzMWcnR/CIJgCDEjeKE4Li2LuKGt4W2VKqQzNGaVB0BPIyPdWh7G2wGe2v4bTJ7/D8d6zFjj9vCBbThy1tVQlQCJVQCRJBj3Vq48ockrdkXTpsi4p2lxlgTcwyIDpMsw5aSr6e+ocF2zvuM5sZkBOqmJYR+8DBE/KrHaC6MZds4a2fvGJXxSIzhCCSAdIM6UAwdgi1cOb2FPUjRh0EAQDqf1qseNOFtbMpZGnRpMT2jFtA1zDXbamFkhY0JYCQw5zy51pbTkR4m5/inczsR7vSsfhMQuK4e9q2Qz29SBIhM4ZmjmAC207Vy3cg95ecm2SVAGZMkW1cNAIzE7GegimojctF7DcWxt97wW+qKjMo8CGSDtos7RQ7jmMx9m2zPdVkESwyjfSIKg8zrFFbfC/sVi81wKxg3VgmMtxFyhiYI89/U1VxvC7l/DBluC6C4JUIqCFjPrMwFncnQedb6sz5AHDY/HPb7wm6E1bMW0IncDKDG5JHyojheIYohNQVKiJKnNPMzrPvrX4jBtds3bYCqSjKuug8OmkaCqfZ2yPs+HDCfuxEAchqTrWcnaLTKfAOOtiHuI9vI1sQwIIObMQRB5aToTR5GYGVJECNJGkzy31ofgbB+2YpohSlrKd5hCG59RRPDO0QQNOYJ+kfnUNUxjWxzfvHmd/1NVrzhwMzaatuNhz+R1qe6niJgSNPSd6gXEDvMmUTtPluRT5EypHLNy3OXMPZBjT2dAI+VTBbUSSIidxtOh+lQ4l1X2lBB0jlGlQXeK2EDeJFZFHhPmMyj02qWylXReRbM+EjUT7RGm/I1PcuJbQu0BdJOp3MDaSao2Ychla00yuYWzy0InvNRUPaZiuGIlYlRAUj8U/vHpWdWzX7UWh2jscnPuV/0p3/iCzvmb/i1ebNxAKdXUQfQjz35VctYrOshiQfPer9leTL3pG5btTh+rf8AE0qw8+tKn7CJ99h7hfE7nc2YUGV3LwfbbUDKZ+NaXtvjcpwbz/qN/wDzn8vlXn/+KknDmcoUyQANRLAKBy0JFa39ocnC4VgYi5m1nYW2JHyrXH3b8oufRV4pdPfYLu87gsA2sZAXQyeumv8AMajxpBW+JABuIDpGndpOnLSapdpMxbhryNCMrTAVvBkL9QG3HMD31Xvm+RdBNsjOCxAYzCLqDO0fQ1GSK/sI9f6DfA7y2bqowgMHUEyILWjlBPKZOo2g8xUV/GKL9wDMPbQAc/bBJJ5CR51SxmJxCPa0S6Q65Qo3bXwgFzoQDPoaH2OM3DedhaJYlxpqEYF5BInWSR7q0cFaRnbe9GgwV6b2IIA0s4ZCZI8SW4KxHIhtfSJqthLoZvZ1Db7+U0MsXL578i2qnLbV8xLe0WKhSpEzG2vsiqL4u5aZQyL4jIbKwEjzmazyq5FK+0endl7IZySoJBUA6TBS7ImJA9KE47HI2JZcyk9+VKmNYuagg76fGpOw1y9nOZLZQkbFgZytliQRrPWsJxa6V4nelZJxJYbAf50Lr5wPiaahyjEq9sJYzE27Pf2pykYi6ADzC3PgBG0+6qdxpgfxL9RVTtmjDF3xctkFrruIJKywUmNiVHoNz0qPC4ktkgaZ0G/8Y8qwz4vrU15Ov089OJ6j2Nebzx+4dvVa837R4kXMVeYKFGY6DyAHz3rf9h7AS7cif8tufVgTXmGJOe88BiSRsJ3A866cOoHn5ds1XB2V+LWGUg5XRdOqW1JJ5HQkfy0ATuxhr1xiZZI3ECXSBEzMEkelFrGPTDX/ALWVLBA8KCBDOWgkkbAMRp0FBGwqd1JL+O3bkyv4ihyiOc6Crg+MUgathvsxwZbeFN+XYvbdcqnwqHOSR1MczzIp1nF2gl1rihh3lwhdlzZLakEgnYE9dRVLhvElsi9hlZ3UC5bXxggL3iGcoGpEMJ2M0xuMtbZO7ALm65grp4xbkADXZvdIpR7HTqzV9t8T4LnIGxa8O3+mDFRcI4opseABVy3UKjk5UGZJEjf+xrX7bcat3LV5lBkrbAleSoob5g0G4Fjlw9trt9iltrT20OX2nKz4cusBUbXTeNdaEv8Av4EzY2sWUcIGHj1IJ1y92x8IO+uWTyihHZ3janDJkIY2bbZpBABAfwk6ScqgmOo60J4djxcxTXFnLluEZlAYAW2jYx7gKs4nhtxsFYVGA+7kgLE/dOOR8RkrSe0h1TJey/akXsRfDlF0yoBJLQ5iIJnQkk7c609oEkKNCT56+XxoD2QwmS2cyhWW1aBlYYMTdza7zoPhRq2JYHUETrMb1m+0WVWxBk6/u/OuviIutG2tSvhRJ33+m1MTh4Z5lhudD16jnWZQ/A3czOH1iPnP6VnOL8PAxQDMCtw5z90GI8BRFG5b2No32rS4bBhS2syZ15VnOJ8QZMaogQqIZ1PhZ2t6wuhm4fl6U0nuitGl4Rh7du1bVu8kDWCo8R1MiOpNBe3BuhB3eTu8y+1mLzDcwcsUVt4tdDOnnIPw3rM9u+0lruRbtv8AeMwgQwgQwLagAgetXFO1a/oiT1pmDxis1wHKC5IkGdegABE5RzneaJcKW4l10MBAoIAmNTuJJIPtTqeVVrFoWXRmEJcU5HbmRlkZpiD+dXsG03rvkLY38mJ/Kt0rMJvVBL40qjLetKqoyspWMI7tZVvCpJB56Z1A0Ij8Qr0Lt04GAw53AYD1mzcj6V52OJuq22dvxEbezBBBG/MKfdW37SYMJgcPdNy6SXtyGdiqzbuTlU7a++JqFfbOrVGTxPaD7R3VprQRbQjNJPeBV1Gu05VBA9OdWuA42HykQDp5GhGM4feXurxb7q40qA22YSuYRzlevnXRfZSgbQwfz1NGSN9lwaRueEYe2L9slx4SQoBCwSI08zoPlzoGeHumIfUQ5dtCQRDAmNBqc3w+cnZIq2IUt3eVQWJIGkbEHcQY3oZxJr9rFFbgzRncAkEQQxA98VnGMkuzOUly6NzicOuHwWckk3GR3OXXVkVVAE5gBAAGu/WsfxHH27rOHzBLazqpQq7ZYJzRMKJ//IK0vaLG3f8ADMOwUGVts8kAJBRlyjd/FvrpHTQ+fYu7nUi4WAd8xJAgSsTooPJRG1OUbewR6X+y6+WRgYYBhlk7iD8v6VkMagPEruuv2ljPSMRt7wBWp/ZYfuyoWQHVdYA8KJB0nl/etYrE4PNxNzJP/mmMTpIvmrqqBPsNdtVRsffFzPClIIBMTbWZgHoPhQS1jwyWMqRkyq2UaErdbWf9oXU0W7aYm4MdeFpZzsilgD4TlRQRpAiWnlpQviHZgC4UtElFIUfeHxQoBYwIJJk++sstJLka4m70bLsfjSrYy53gcLh7jBBELlBPLnp9az3Zq+EGJuAS2VsmhOYnKq7AwNTv1rRdj8EzW8XbKhC9hkkREsGHLlzoDY4NibeFxFvD27gd7loLm0lQXLtrptlHvqrVKuhOFpt/AKx2CbELeW2IIU3GJzSQoLNsNsqzJo8zqLOEKW/C1q2JGWGKSC0Aknb2iN4qt2e7K4xLl1rwQZsPftjVfauWiiExsNdTU3FbbWcDZtG7bN1C4YhcxUEhlA1EbneNB5U3VGa8AvFd0iXZt5DlCWnViWz94hdwCBlPdhwSSZJ2oXhcYUeyATH33igs33j2yM07wAonyqbAcIsXELDEsbjjMM1tgCR7XMyfQ9Kt8IwuEQF8TdAcErlJ0iRyjxEx/e9F/BVasixvEjbBzGdea+Y3EbfrRq/wtcfh3ZmIeyJUDLBYquUez4Vhteke+o/2g8UtDEXMOylcty0+YmFC5UJEwSJgjUH0qkOP2And2CA85tWV8zbajMCx0GkDQDanXFib5Im4PwS9YW41wEBUuakjyWBBPWjrccs27NrMSItgey+py7ezFZkdq2updQvbPgcnIjodB5kjfzp69rbltQQtpwq6xcK6ZeXhNQ7G99mq4ZxJJvmdGW2wMr7PjPX+IeXnVv7csA+KDEeEmZiIiZ35VnsDxKy5u98wUhbV4SW8Eqq5pGh/zCvv2o5h+PWHBK3bTZdTJGmoEmdtSB76llKIQsmfQxyj5GkTB0NQW8cjCA6nnowP508GoHTHGdY389NazNrDvdxl/ORbZUsjw+OVBLSCQNc0GSNCBpR+7dygmCY5AST6CsVc49dt4q6xVQWATxBhBVbeoB/3DfrQtWaQg5yUY9s2trDhQAugHr678zJJk7zVbiHCheKNCl7c5SwkEH2lYfuke8GCNqzJ41iFGcuY8wIPlEUUwvaa665lwrOAYJS7b3gT4XII360oyt6Oj1Po54Ipypr8FDtvatWRYYWkJ73NlC7qqsXBgezqs+tQ9h7dvEHEu9tcxa3oFKqoysNNfImpn4ut7Eu13D38lu0bRTu85DXDmfNkJAlAgEa68qudiAgTE92pW39oYKGDAhVS2ACG8UzO+taNtI46QW/wGx/6Y+Lf/KlV7NXKzt+R1HweYYbAXHhURmIZ56wCNfiRqa9B7YS3C7OYa57WbyYqwbX1JoxgezFq00pnB11BjeJ2HkKEcUwaYm53dxz3K2c6sGIUN3t1S55NoF3/ADrqjIwa1RnbVy3fs4PDFszW8odVBBVQuVsxiCJjY0LxPBCt51tozBSQCAToPSiPZO0ljGWWfVbqkCeRcELIO3iEV6mtwDaia2NeTzvsdwq8mIV3t3FXKwnIecdRFWOJdmMTiL/eG1klSvtLtBAO/nW972uM9QD27AGN7NPcwlqzmylUVWliVOWPwj03EUCx37MGuxmvgFYgKpAMbSJ8h8K3eckD3/WmEdSfjH0oYIyuDsnhVi490W7lsEt7RBdwBlQArzy/KlwDgWFvN9pOHZGdhdBa5OYuS+ZQIjU9OdaW9wy1fhLtsXEJByvMc9/nWTxC37d7usPete0wS2LkZFEwuUTAAHyqqdA3+At2Z4Pcs3b5dVkh4uBiWcM0gHkBEHroPOZcJwK0tpFe2hZVAJVYkxrB0MUOt9qPsouDF30uXDlAt2lkoNyWMDqsA0OxX7TEg93ZY/7mA+QBon4ZpiwTkritBviXCrpTLhSyeO0XPesPu1c94Fk6eHkN6sX3ezb8C3L5B2kFiCeZMaCorHF7vdYlu7y5MKtwGDrcZHLICdDl8PxrGdqcZjGxdy3Za6bfhyhAdAUUxIHmdzUtdAo26boP3u1NxT48NeUehP0WPnWK7R8aFy4wC+34QHEDxLlLN5ggfDzq9wvgOLzuzA5mtsg7y4JGcAE5ZLezmG3OheIwBS+yFr02EJ8RZwt1oyxyClNdQJimqFKC+HZPxNBbW2bJlbdsLMEa5jnHvLRQ92e2rqbdu4XkZmIHd76jqfOaq37d642UNJeFgACZOmgA1mNd6I8X4VcF68mYMiMQXjUwYBHLXc+c0NfNjj4ZnLz3LgOZ3LMqAhs7EgEcyCOXyo7wnAEKCqlHMjMqqY0jSWBGnlQb7LdtMYLQTus6+op7Y+6LgKMyxtoPo30olbWmEaTpot8U4dfw83CTczqULFSD4iBqZJJInnyqxfwNqy1u5kvK4uJnJ7sqVzCSFyAKRoRpHWq2L4hiryBH8QDBtLPNTIkrRe5x1buX7Slssu3tLEiDo/lUcpJbVjqLfZP2fx9oJii2Um5eeM9pWBTMhGYrrGnsjSYIqPGcRtBWX7OgNzw/dyhIDK0bkDVRyophOOWCutsEzMwrfnQ7juMt5ku2wAVlWGUDQ6giRE0oyk3TjRTXFWmBEsqdDmRvODPyFXVtZRE7f3v1qmz/AGi8gUgbAliBAnUn9K0F7g6NOV2A5ag/lWeeUYVZ6XoM3bkCLvF7ts6XnUaDVzE+QmJihmI4szPma4XIk6xzygmfRR8K11rsqHTxPMHYqD79CKEYvslbEkwBMcx8BRDLjaqzDI8nuOUVWyie0soEzGN486t8K7XvYUgKpUnNqGnkNwfKhB4OCSMrqBpJO/mB02qQ8GndiR0NbcYrYs3q8uVcZVQd4J2zCK7Milrlx7jHMR7R8I2OgUKKm4B2ntK1y4yNme9daRcMQx0GWQG0B1IrPWuD2x+AGrNjBACAulDpnL/o3i9rrcey/wAv1pVhO6caAqR1IM++K7U8Y+R8l+n+zc2/2jOIDKhYkAEMR6+GdTE7EUSbjlm5gLyoZYExb0zQ7kLoTB31g8q85x3DcThWIewWXU94omRO+khffFL/ABRWtDSd9I1EbzWyRjpomxdpkVXOmde8UjpmZfiCp+Feu4jjVm2svdRTAMF1B18pmvLrmFv4nAgiw57hx3eUam1cV++ED2gGFo7GJNC8JibTHLGVtoeZn9aeSXgrHGP+TPVMR27wif6hf/YpPzMCht79pKHS1YuOfMgfIZqxrYdY8WUD4U7A8WFkxaue1AgCQek6RWKbZ01hium3+5v+JcYxRw1h7Ftc9zMXDf6e0e0RGs79Kz17G4xv8zGWrXkrrPwtgn50/D9q2iLqq42iI+WoPwFTh8De9pO7Y8xKfSV+NW1ZnHLwWor+LO9kLafbbZbEvfbxaFWy+yZkuZ+VW8BhbVq/evi25Zr1y1rDBpuHvCAAIXfU9KMcLsqtxHRrWQHXLaUGI/8AUU1mOL9o8Rbv3RpkzuFDIIK5mykaa6Rrzq1S0ZSyTk2WuP8ABMJdvuWvNbuNlOoBUjKuUiRERHOqDfs/YibV1Lg9SPpI+dQcQ4/bvr97YGcABWRisAbCOm/xoXh7xXVWIPUEj6VnKkO5vVmv4Lwy/hrGNLhl+4OQhgwkB9RB0O1ZbFcWvXN7rkdJIHwohh+0l4DV8w6OA4P/ACFCsbfzsWIUTyUZR8BSlIIoG4l2XUKWPkQPjNRcKxmJtXHKXDbzsCxztJGwGkDTXrvV1lqFlppg0Gk7T3VILm3cIIILIrEQd82WR8aFd69wmbigNJMzqSS3odT1oj2TE43DA6g3U099bHinYbveIvduKPs+TMeQMKFKAKRlMnMD/DVpWtkN09GE/wANEbk+fL5VWfBa/wBas4HhFy/cNuwCS5MKD7KySJY7ACJJrmK7PY3DliuFd1Ghe3kvDTqUZiN9jrSUH8Oxua+SK1YyqTmc6gBQ0AGCZOnlt50vtDdT74b8hVMdoDOW5bIPQqyn4EVJb4xZb+kUnGXgXGL+SZrYOpS23qkH4iaa4taZkX0DFfrANSrirZ510hW2YUqXyhcPDKpwNskFDcT0AcH5N9a6LbDa8h/3IQfk35VMQikAkAkwNtTyoghI0OqncH00I6MDBkemxq0kKpJ9gAcbvI0LbZujKzKD0MEAxUiYK65z3bhznkNgOkGiq2aTCppI0tsqGzG5pjWxVlhUDikXZAUpwWnhKbSGdn+9K5XD6UqQ7PWsOAzeArlymdY1iNDPUz7qfw/Arct4gBybZzKylLbBoBkSVkoeh1jmKy+HLHRA0HcLP5VruDWWtWSkeJ5PiMASIqceZ5LpEzxKK7B3DuMotq2mTKF0GXYDaI3Aj6VkO3fBLRvG8sMtyCxHJ+c+uh9ZrUY7hP2dJa6hbTwAiSDziZoXetC4IZAw8xI+dcz9VLH9M0brBGf1QZ5/asWgdfGfPWPKrlsry0/v0o7ieyaNqhyHpuP1HzoZf4I9r2l06jUf094Fbw9TjydPZlLDOPaIVNSKaYK7NaslImtX2UyrEHqDlPyqXGcUu3ABcdmC6gHkevrVWaWansVHa6BTZopwbiCW5DCCfxRWOWUoxuKsuKTeyrZwdwjRHP8AKaiu2mG4I9QRWpGLRtQ0+kGq2Oxy5CI06nYTXDH1c29xL4RrszRFcOHMZoMdYMek7V3NWj7Mdpjh7RttbW4hZmMkgy2+uoOw5V6cVZjJ0Zu1dZGDIxVl1BBgg9Qa9N7I8Ue5ZTPiFvlwS9t8udZJkA7kRyYHfSKEs3DsRq69y3oV+aSp99O/wXh6AE4kMB+HOD9FzVtFSRlJ2HsfgLWEtXbmHtRcurly67DVgAJj3eVec8O4tdw9zvLT5W58w3UMOY/vStHxXtnbAC2VLZRlUkEALl218W8ctQo1rHd5SlcehQ/Juh9k4opUolrFEaAgGY1+6Y8p3XTf315p2w7Htg7pDj7t48YXRH/+M6Ee+iB3B2I+XnWv4R2zW4ncY0B1Iy96RJynQi4PxCCdd9deoaaY+NdHmmE4XbcaFkce0FeY8+eh3FSf4PcU+G7P+5QfpRLtD2abC3UNmWtv/ktvoRJw9wjn+60wepinWXJVWKsobaRHkY6wZHupbQiLD8LUuLj6uAo8pAAn5UTJJHx+Sk/lVVbldvKWEKxUjUEcooGggmHYjQAjyZT+dV7jESCKH/Z8xPeW7c8nQZSfVQYqypgADlUFiZgaYVFJnqMk1JaGuelcFOCU7JSbRVDJpU+KVKx0ehYftBeygIltI/EZafQaR86hLMxLXLjGf3fD/wBMVSRv7GtWLYmvMl6icl2daxxj8HHe2s5VAPUCT8a5nMTHxNSKlTJbHrXHJ29s2SS6KignZvhUyWQKn7umXHA21P8AfSp0UVMRwO1c/DlPVdD7+R99BMb2auJqhDjps3wO/uNaQFj5f30H61JbtRrJ9/6VvD1E4dMylijIwVxCpIIII3BEH4U2a9BxWHt3Fi4oYDqNvQ7j3Vm+I8CtiTbfKP49vc2/yNehj9XGX3Kjllga6Ac10GqOK4rbtyCwJHJdfnt8aFXe0TuYtLl89z+grtpswbSNG14IJJy9DMfCoypY+IlvUk/Ws5a4fcdgzsW1BrRrScUhJ2PmkrRTZpUD2T270U5781WApRVp0S1Y5zrTS1cNMJpvZInao89JkFMNroaKQFzBcSCn7xFupEZH1C6g5k5K0gGY5azW6x1mzjMLaa0xtpb0AK7QIObrA/EDHry80LZTLbdaPYjtoz4UW+7ZmIjvJChTJ07uCGSIB2qqb1ZL7sK44YbD2LgLIbuUgC5IZjG6CCOYjqRE1n7N0VRLTOaSW1JJknzJO9Pt+VS6XRSXkvyPOmlfOoM9cN2oKomCU0rUXe0heqXZoiSlTO8pEio2UPzUqik9a5SGblQBvU1u5OwrMYDi5XR/EvzH60fsYnMJUiP7+FeRkxSxvfR148kci0WUXqad3nQiq4Hvp4bpXOzYmyTuSfkKmRRy+VUcRj0QSzAVnuI/tEtW5CeI1rjwzyfaiJTjHtmubw9BQvH9pLNkEs4rzfiPba/ePtZB5CaGEXLxJbnv5azoOnKDXoY/QfM2ckvVfpRseJ/tLmRZAHmf7/KstieI4jEnxMYPWY/rU+F4Uo1Pz1ohbsAcq7oY4Y19KOeUpz7YMw/BB+KT8hROzhFXapQKRNaW2TVDlWKkmogJqRRUOkUdmuzXQa6KmyqOA12a5FLLTsQ6mslcmuZqYUNZTUTVPNNYU7YuJWYU5RpTzbpsGmhUKnKabSNICQNSY1GDXC1AyRxTYNR07vKljO5qa12u95UbPSGP72uVDlpUh2wktFeBue8idIOlcpVjm+xmeD70aNap8UuEI0EjTlSpV467PWPMu0V9pHiOszqdaDUqVfSx+1Hjz7ZbwQ2o7hxSpUMSLIpxpUqg0YjSFKlTJJFrorlKp+TQcK6DSpUgJBXGrtKoKIxSNKlViGtTaVKmhM6aaaVKqYhVH191KlSEztNalSoGMNcfalSoEyEmnt7A9aVKkxIhJpUqV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https://encrypted-tbn1.gstatic.com/images?q=tbn:ANd9GcQhgXrmyKq7a7BAksLAfDbwJ2U9mOtC0TCjQyYtP0k2BpexCf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981200"/>
            <a:ext cx="540145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5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gimnasio</a:t>
            </a:r>
            <a:endParaRPr lang="en-US" dirty="0"/>
          </a:p>
        </p:txBody>
      </p:sp>
      <p:sp>
        <p:nvSpPr>
          <p:cNvPr id="3" name="AutoShape 2" descr="data:image/jpeg;base64,/9j/4AAQSkZJRgABAQAAAQABAAD/2wCEAAkGBhQSERQUEhQWFRUVGBcYGRcXFxgYHBQYGBUVGBQXGBgcHCYeGBkjGRgUHy8gIycpLCwsFR4xNTAqNSYrLCkBCQoKDgwOGg8PGiwkHCQsLCwpLCwpLCksLCwsLCwsLCwsLCwpKSksKSwsLCksKSwsKiwsKSwsLCwpKSksLCwsKf/AABEIAMIBAwMBIgACEQEDEQH/xAAbAAABBQEBAAAAAAAAAAAAAAAFAAIDBAYBB//EAEUQAAIBAgQDBQUFBgUCBQUAAAECEQADBBIhMQVBUQYTImFxMoGRobEUI0LB0QdSYoLh8BUzQ3KSsvEWJFPC0jRjg6Kz/8QAGgEAAwEBAQEAAAAAAAAAAAAAAAECAwQFBv/EACoRAAICAgIBAwMEAwEAAAAAAAABAhEDIRIxUQQTQSIyYVJxkaFCgfBi/9oADAMBAAIRAxEAPwAx3Fd7miXcV3uK8+zpoGG1XDbomcNUbYWmIGG3T7durL4ektqkBc4f2cuXdQhAPNtB8960OD7HoNbjFj0Ggobhu0l5FC+ExtIM/IiarYvjF65OZzHRfCPlv762jKKXWxbNVcxeGwwiUU9Bq3wEtQfHdtuVq3/M5j/9Rr8xWcy00rSlkkxUvkbxLil2+R3ryAZCgAKPdvPqTVYLUj26haaxoqx9Ma+o5/nULpO+tc7qigsecV0FMNwnn8KaLEbevx1NKaBjCvv9da7UjCuMtAEZWu10iK6tsnYH4UANrhq7Z4RcbZSaI2OyN5vwn4frVKEn0hgJl2IrhTU1rrHYa5zge8f1q/Z7Br+JvhJ/Sq9mbFyRgrCeJdDuKJlK2adksOpAJ1OwlQT6c6FY3s2UJgkjkf7/AL0pTjw7Fd9GTxdgnYHeqxwse0QP7+FXOLWoMa7kbxQ5LPUCefrWTKQS4LwT7S5S2QYgnUD8yTsa12F7AIv+Y4+v1isNhsQ9s5rbFTET5VJd4rdb2rrn0MfSnHJx/wAUx1+T0IcHwdkS7D3sB9IqO52qwVkeAKT/AArPzANebMZOup6nX5mnuNB6fnp8/rVe9kfWv2FxXybc/tPTlacj0A/91KvOHVp0pVNz/UwqPg9KFqnCzUiuN+X1qUOp2PyimBWNmmNZq8ADzFcazQAMfD037PRE2q4bNUKgecPUZs0T7qmmzSsKBRtUxrVFGsVG2HqrJaBT26ge3RZ8NVa7h6BMHd3Xe6qz3JFWMCyK4NxS69Bp76QIo/ZCdqns8CuP7KE+6tH/AOJLKD7ux8co/U1Wv9sLp9kIvuJPzMfKtKh5Y7KuH7FXTvCjzP5VX452abDoHJVhMRJGp6dRSxXG7773X9Acv/TFC7qyZOp6nU/E61MpRqkg2VjcblA9B+dS4XEMjq/tZTOVog+R8q73PSmtYPPT5fWsmUaj/wAfMBC2FH8+nwC1Xvdur59kW1/lY/VvyrPBB+8Pdr9JrmUeZ936kU+cvIUvATu9qcS294j/AGhV/Kao3+JXG9u5cb1diPhMVF/KfeQPyNOAPIAf8j+YqHLyx0EOyGuNtafvmY/+21b7iWorAWLl5LQaws3M7DMtsMVXIugMGNz8aqYu5jn9p3Hq6p+Yp05KkJrdjuMWDn02lvrQ9rOp1X4g/IUWxWDzqmoZlVQdQZOVQ2vMzNVG4c4PsHX5fCmxopm2v70+gP5xTGI/iPwH61ZdY0Oh9D+lRgf2B+tTsZAX/hHvM/SKkuyCIjYcqucO4f31xbYIXNzYwNp6b1oLfZuwQGu4i2sj2cwnT1IrSMHL5J0ZAq3U/E0q2R4Tw8aHEfD/ALUqft/+l/I7Mj2ev4qxeuYYW1nLmIAH7iwykaHQqdt6J8S41iLYQPbKFnQZgCI8azrqIIlY03qgtu5h+572zkuZwz3u9zsyd6WeVAJAIaInlW5xOES9aVWPhJU6GJhgw+YrVpclIV6JsU6i/wB2BBKk6RtJG2/Kh+C4lbd8qswbU5WVl233EfOjeOsguGgEgbwJG8671STh6IQVQAwRppE+VRLsE0JGJ2hvTWpEPUQaqWeErbnKzCUyCQPDrM7CTTzhHyMBcGYlSCNNjrvmAJFZ7GWTbpoUHnTsLnCfemWk9NRPh2AG0cqE2eItkuNcslMgB0ac0k6AEDaB133oAJm1Te7qgnGkK2ySy95IAKk7NlIMSBrVpMZLMAykrIIkSCORp0B25Zqu9irZu7SN6abg9KBFA4bypjYaiGUHnXDboCgU+HqFsPRhrNRNh6OQuIGayRUIU/8AaP8AvRm5h6qthtTScg4soi1m0Ek9JJ+VXrXZ66Rpab4RTbYZDmUlSOY0NTvxi+d7r/8AIj6U1x+UPY9Ox94/hj1Ip7dj3UeK5bX1aKoXMU7HxMx9WJ+tQOKHKH6f7HTK91CCRA0JEgyPUEbionulevXRSauXBy9fpTnw8jSoSAGPiXO1pzPRgPiC1NQ3Odph5yh/OjIw3r8K4bQ86pOS6JaT7KOHxBQzDehGlXv8c62zHlP6VwoOhrht+X96UPmxfSRXO0tiQrqZOgkTNSDiNjpHqtQ4bhQa6rMyKAGHi6syajTlBotjOFIqkrftluQCsZ8pFOpfgegXcv4dt8h9V/pXPuZJ8MnWYgn3xTGtN1X/AI/qarX8MR4vjt+VJbYPXRbGDDagiD5/1rtU7eOZRAOnoKVHGQcwpfxRuRnFu7G0j6FYq9g+JlmtIbYAVhGVjpy5zNZ7s6gOGH831ajPDLJLpG4aT6AmadS5VfyCdoL9rMQoKI2cbNK+rCDqPrQ2/wAa+6RbbsGUQS49rQQSRm8zVztfPepAnwdf4moBmPQ/X9KJ8+ToUWqoL3+MsVt5LqZgviBy6t/MB8qt3uJOb1kJkZGAzkawTM6gwOVZS/HOB6iJpYeyJkQPT09KVy+UPkjY43ioyg21Lw2Vt1y6Ez7J6Uv8QUNbUgguFMDUeI7T+cVnrauB4O+O3s5j9BtV3DWMU8HJc5R3irI5/i13oUpV9rHryFTftNMlSUknMIyiYJkjTWo/saEswE95MkEkHUHTUjkNulVU4diCWU27XjEGWUFtZiAeooZjcQAVtvaZWslh4SNCSpYSAZEqNYFV0rkgWwweGgMjSw7vTfRgWnWI61GMLdCR3oYzOZljwxtGuu1B7fFlzXWzXF7w7ZtEOeTlkjSNOWlXbfGQTAeRkIkqTLRAJInSY51POPVlUybEXbyhyLJaHAWD7S+LXcxEL8amsZ89wNmgMMs7Rrt1G1Q2eKscuZrR0bNqQZloyyefh+Jp9rHk5ZQ6qxOUzBEwPUx8xTVMTGW+MKfxD2mXURJWJA671LZxyuoYag6zr+dV72MtyM41C54KyQJAJ091RXMDaIKrCTCjKcpGY5gB0M602gCOcGuZAdqo/YiJyOwkseTasIEdADrT1w92fwN8ifB8NWHwNRxbCyw9sVVv2Nop143F3Vvkf3dR8T8DXRbLiCPy2n9DT9uQOSK/2AnmDXcLY8Wsc9qZfwVxdQ5j1mqtw3IiR9D8qr22uyPcRd4m19cncKGknNMaDwxuw/i67UPNzHnlbX/h/WmjAvzf5k1f4d2ZN2ZuEQAfZneR16g1ajYnkSB1y3jWkG5bXeNROxifB1iql3huKO+JQfzt+grV2+wQ/FdY+igfmao9oOyy2EDKXO41jfLK7AaaN8q1UGR7qM4eC3SIbFr8WPyLUV4ZbW1bCG4HIJM68zPU0XTsipAK5yCAQZ668h0qdOyyDdfiTV+02ZvMgFiLoJ0M1Fj+P2rJy3SwaM0BCYGsHQeVE8Tw5UvxAgqhA5AyQfoKzvaXB3HvtltM4yAAhSQN/wA5+Fc7x8ZM6IS5Ia/brDcu9b0tn+laHAxcVWAMMJg9POsKnZnEn/Rf5frXonCcMVt21YQQuo6VM9dFJDDwxP3R8KVEitKuey6Mp2bX/wAsB5t/1NR3GXjhrDuI7wgkTykyBHXyoHwXDXjat7LmzSGUyZuOJnMI+FaHttgJu4VAsl7jLpzMJBPLrqetejjgubb8nI21FJHeJYs3XtFsuw2nUZtd/OaEcexRS1ddLVklFkZrQaY11nfSaZxnh4e/hswZchBgT4jnXXXlpTcYC32gDcuo9xtpmHwmsJOm68l/CCOAxLXCgPdlWjTu01BE6adKoY7hCd85AA1OgVRyjpUHZ661u4iEyLat4QJMJbYwBudBUr8RNy4zJmAIZoZQrL7WhBEg6bGltxX7hasJdoVe1w9Gt3Xt93akZSwzHQKDDCBJ/pQ1eGIVGe/iC0CfCCJ5+05NW+LcSS/YGGki4lqzceRClSbb6H05VUs4tidQIncdD76eW1oINBXsvwa0L6urXGZJIzoq6FWG4Y9TQ7jfCg+KutqCbjeX4j0ijPZTFjvipIBMBQSJaA5OUbnQaxQ/HMpxN1iSIdlMnSM51pP7IgnsbjMFh8LeKi3ecgbm6sHN/Lm6/GozirIP/wBGD/uvMf8A20/tRjU7x7tsi4PCPCwIMGCJEjSs/c7Q6QbTCdJDA76eVZzl9bSNYRk1Yf7CIjoQ1lT4btzMWcnR/CIJgCDEjeKE4Li2LuKGt4W2VKqQzNGaVB0BPIyPdWh7G2wGe2v4bTJ7/D8d6zFjj9vCBbThy1tVQlQCJVQCRJBj3Vq48ockrdkXTpsi4p2lxlgTcwyIDpMsw5aSr6e+ocF2zvuM5sZkBOqmJYR+8DBE/KrHaC6MZds4a2fvGJXxSIzhCCSAdIM6UAwdgi1cOb2FPUjRh0EAQDqf1qseNOFtbMpZGnRpMT2jFtA1zDXbamFkhY0JYCQw5zy51pbTkR4m5/inczsR7vSsfhMQuK4e9q2Qz29SBIhM4ZmjmAC207Vy3cg95ecm2SVAGZMkW1cNAIzE7GegimojctF7DcWxt97wW+qKjMo8CGSDtos7RQ7jmMx9m2zPdVkESwyjfSIKg8zrFFbfC/sVi81wKxg3VgmMtxFyhiYI89/U1VxvC7l/DBluC6C4JUIqCFjPrMwFncnQedb6sz5AHDY/HPb7wm6E1bMW0IncDKDG5JHyojheIYohNQVKiJKnNPMzrPvrX4jBtds3bYCqSjKuug8OmkaCqfZ2yPs+HDCfuxEAchqTrWcnaLTKfAOOtiHuI9vI1sQwIIObMQRB5aToTR5GYGVJECNJGkzy31ofgbB+2YpohSlrKd5hCG59RRPDO0QQNOYJ+kfnUNUxjWxzfvHmd/1NVrzhwMzaatuNhz+R1qe6niJgSNPSd6gXEDvMmUTtPluRT5EypHLNy3OXMPZBjT2dAI+VTBbUSSIidxtOh+lQ4l1X2lBB0jlGlQXeK2EDeJFZFHhPmMyj02qWylXReRbM+EjUT7RGm/I1PcuJbQu0BdJOp3MDaSao2Ychla00yuYWzy0InvNRUPaZiuGIlYlRAUj8U/vHpWdWzX7UWh2jscnPuV/0p3/iCzvmb/i1ebNxAKdXUQfQjz35VctYrOshiQfPer9leTL3pG5btTh+rf8AE0qw8+tKn7CJ99h7hfE7nc2YUGV3LwfbbUDKZ+NaXtvjcpwbz/qN/wDzn8vlXn/+KknDmcoUyQANRLAKBy0JFa39ocnC4VgYi5m1nYW2JHyrXH3b8oufRV4pdPfYLu87gsA2sZAXQyeumv8AMajxpBW+JABuIDpGndpOnLSapdpMxbhryNCMrTAVvBkL9QG3HMD31Xvm+RdBNsjOCxAYzCLqDO0fQ1GSK/sI9f6DfA7y2bqowgMHUEyILWjlBPKZOo2g8xUV/GKL9wDMPbQAc/bBJJ5CR51SxmJxCPa0S6Q65Qo3bXwgFzoQDPoaH2OM3DedhaJYlxpqEYF5BInWSR7q0cFaRnbe9GgwV6b2IIA0s4ZCZI8SW4KxHIhtfSJqthLoZvZ1Db7+U0MsXL578i2qnLbV8xLe0WKhSpEzG2vsiqL4u5aZQyL4jIbKwEjzmazyq5FK+0endl7IZySoJBUA6TBS7ImJA9KE47HI2JZcyk9+VKmNYuagg76fGpOw1y9nOZLZQkbFgZytliQRrPWsJxa6V4nelZJxJYbAf50Lr5wPiaahyjEq9sJYzE27Pf2pykYi6ADzC3PgBG0+6qdxpgfxL9RVTtmjDF3xctkFrruIJKywUmNiVHoNz0qPC4ktkgaZ0G/8Y8qwz4vrU15Ov089OJ6j2Nebzx+4dvVa837R4kXMVeYKFGY6DyAHz3rf9h7AS7cif8tufVgTXmGJOe88BiSRsJ3A866cOoHn5ds1XB2V+LWGUg5XRdOqW1JJ5HQkfy0ATuxhr1xiZZI3ECXSBEzMEkelFrGPTDX/ALWVLBA8KCBDOWgkkbAMRp0FBGwqd1JL+O3bkyv4ihyiOc6Crg+MUgathvsxwZbeFN+XYvbdcqnwqHOSR1MczzIp1nF2gl1rihh3lwhdlzZLakEgnYE9dRVLhvElsi9hlZ3UC5bXxggL3iGcoGpEMJ2M0xuMtbZO7ALm65grp4xbkADXZvdIpR7HTqzV9t8T4LnIGxa8O3+mDFRcI4opseABVy3UKjk5UGZJEjf+xrX7bcat3LV5lBkrbAleSoob5g0G4Fjlw9trt9iltrT20OX2nKz4cusBUbXTeNdaEv8Av4EzY2sWUcIGHj1IJ1y92x8IO+uWTyihHZ3janDJkIY2bbZpBABAfwk6ScqgmOo60J4djxcxTXFnLluEZlAYAW2jYx7gKs4nhtxsFYVGA+7kgLE/dOOR8RkrSe0h1TJey/akXsRfDlF0yoBJLQ5iIJnQkk7c609oEkKNCT56+XxoD2QwmS2cyhWW1aBlYYMTdza7zoPhRq2JYHUETrMb1m+0WVWxBk6/u/OuviIutG2tSvhRJ33+m1MTh4Z5lhudD16jnWZQ/A3czOH1iPnP6VnOL8PAxQDMCtw5z90GI8BRFG5b2No32rS4bBhS2syZ15VnOJ8QZMaogQqIZ1PhZ2t6wuhm4fl6U0nuitGl4Rh7du1bVu8kDWCo8R1MiOpNBe3BuhB3eTu8y+1mLzDcwcsUVt4tdDOnnIPw3rM9u+0lruRbtv8AeMwgQwgQwLagAgetXFO1a/oiT1pmDxis1wHKC5IkGdegABE5RzneaJcKW4l10MBAoIAmNTuJJIPtTqeVVrFoWXRmEJcU5HbmRlkZpiD+dXsG03rvkLY38mJ/Kt0rMJvVBL40qjLetKqoyspWMI7tZVvCpJB56Z1A0Ij8Qr0Lt04GAw53AYD1mzcj6V52OJuq22dvxEbezBBBG/MKfdW37SYMJgcPdNy6SXtyGdiqzbuTlU7a++JqFfbOrVGTxPaD7R3VprQRbQjNJPeBV1Gu05VBA9OdWuA42HykQDp5GhGM4feXurxb7q40qA22YSuYRzlevnXRfZSgbQwfz1NGSN9lwaRueEYe2L9slx4SQoBCwSI08zoPlzoGeHumIfUQ5dtCQRDAmNBqc3w+cnZIq2IUt3eVQWJIGkbEHcQY3oZxJr9rFFbgzRncAkEQQxA98VnGMkuzOUly6NzicOuHwWckk3GR3OXXVkVVAE5gBAAGu/WsfxHH27rOHzBLazqpQq7ZYJzRMKJ//IK0vaLG3f8ADMOwUGVts8kAJBRlyjd/FvrpHTQ+fYu7nUi4WAd8xJAgSsTooPJRG1OUbewR6X+y6+WRgYYBhlk7iD8v6VkMagPEruuv2ljPSMRt7wBWp/ZYfuyoWQHVdYA8KJB0nl/etYrE4PNxNzJP/mmMTpIvmrqqBPsNdtVRsffFzPClIIBMTbWZgHoPhQS1jwyWMqRkyq2UaErdbWf9oXU0W7aYm4MdeFpZzsilgD4TlRQRpAiWnlpQviHZgC4UtElFIUfeHxQoBYwIJJk++sstJLka4m70bLsfjSrYy53gcLh7jBBELlBPLnp9az3Zq+EGJuAS2VsmhOYnKq7AwNTv1rRdj8EzW8XbKhC9hkkREsGHLlzoDY4NibeFxFvD27gd7loLm0lQXLtrptlHvqrVKuhOFpt/AKx2CbELeW2IIU3GJzSQoLNsNsqzJo8zqLOEKW/C1q2JGWGKSC0Aknb2iN4qt2e7K4xLl1rwQZsPftjVfauWiiExsNdTU3FbbWcDZtG7bN1C4YhcxUEhlA1EbneNB5U3VGa8AvFd0iXZt5DlCWnViWz94hdwCBlPdhwSSZJ2oXhcYUeyATH33igs33j2yM07wAonyqbAcIsXELDEsbjjMM1tgCR7XMyfQ9Kt8IwuEQF8TdAcErlJ0iRyjxEx/e9F/BVasixvEjbBzGdea+Y3EbfrRq/wtcfh3ZmIeyJUDLBYquUez4Vhteke+o/2g8UtDEXMOylcty0+YmFC5UJEwSJgjUH0qkOP2And2CA85tWV8zbajMCx0GkDQDanXFib5Im4PwS9YW41wEBUuakjyWBBPWjrccs27NrMSItgey+py7ezFZkdq2updQvbPgcnIjodB5kjfzp69rbltQQtpwq6xcK6ZeXhNQ7G99mq4ZxJJvmdGW2wMr7PjPX+IeXnVv7csA+KDEeEmZiIiZ35VnsDxKy5u98wUhbV4SW8Eqq5pGh/zCvv2o5h+PWHBK3bTZdTJGmoEmdtSB76llKIQsmfQxyj5GkTB0NQW8cjCA6nnowP508GoHTHGdY389NazNrDvdxl/ORbZUsjw+OVBLSCQNc0GSNCBpR+7dygmCY5AST6CsVc49dt4q6xVQWATxBhBVbeoB/3DfrQtWaQg5yUY9s2trDhQAugHr678zJJk7zVbiHCheKNCl7c5SwkEH2lYfuke8GCNqzJ41iFGcuY8wIPlEUUwvaa665lwrOAYJS7b3gT4XII360oyt6Oj1Po54Ipypr8FDtvatWRYYWkJ73NlC7qqsXBgezqs+tQ9h7dvEHEu9tcxa3oFKqoysNNfImpn4ut7Eu13D38lu0bRTu85DXDmfNkJAlAgEa68qudiAgTE92pW39oYKGDAhVS2ACG8UzO+taNtI46QW/wGx/6Y+Lf/KlV7NXKzt+R1HweYYbAXHhURmIZ56wCNfiRqa9B7YS3C7OYa57WbyYqwbX1JoxgezFq00pnB11BjeJ2HkKEcUwaYm53dxz3K2c6sGIUN3t1S55NoF3/ADrqjIwa1RnbVy3fs4PDFszW8odVBBVQuVsxiCJjY0LxPBCt51tozBSQCAToPSiPZO0ljGWWfVbqkCeRcELIO3iEV6mtwDaia2NeTzvsdwq8mIV3t3FXKwnIecdRFWOJdmMTiL/eG1klSvtLtBAO/nW972uM9QD27AGN7NPcwlqzmylUVWliVOWPwj03EUCx37MGuxmvgFYgKpAMbSJ8h8K3eckD3/WmEdSfjH0oYIyuDsnhVi490W7lsEt7RBdwBlQArzy/KlwDgWFvN9pOHZGdhdBa5OYuS+ZQIjU9OdaW9wy1fhLtsXEJByvMc9/nWTxC37d7usPete0wS2LkZFEwuUTAAHyqqdA3+At2Z4Pcs3b5dVkh4uBiWcM0gHkBEHroPOZcJwK0tpFe2hZVAJVYkxrB0MUOt9qPsouDF30uXDlAt2lkoNyWMDqsA0OxX7TEg93ZY/7mA+QBon4ZpiwTkritBviXCrpTLhSyeO0XPesPu1c94Fk6eHkN6sX3ezb8C3L5B2kFiCeZMaCorHF7vdYlu7y5MKtwGDrcZHLICdDl8PxrGdqcZjGxdy3Za6bfhyhAdAUUxIHmdzUtdAo26boP3u1NxT48NeUehP0WPnWK7R8aFy4wC+34QHEDxLlLN5ggfDzq9wvgOLzuzA5mtsg7y4JGcAE5ZLezmG3OheIwBS+yFr02EJ8RZwt1oyxyClNdQJimqFKC+HZPxNBbW2bJlbdsLMEa5jnHvLRQ92e2rqbdu4XkZmIHd76jqfOaq37d642UNJeFgACZOmgA1mNd6I8X4VcF68mYMiMQXjUwYBHLXc+c0NfNjj4ZnLz3LgOZ3LMqAhs7EgEcyCOXyo7wnAEKCqlHMjMqqY0jSWBGnlQb7LdtMYLQTus6+op7Y+6LgKMyxtoPo30olbWmEaTpot8U4dfw83CTczqULFSD4iBqZJJInnyqxfwNqy1u5kvK4uJnJ7sqVzCSFyAKRoRpHWq2L4hiryBH8QDBtLPNTIkrRe5x1buX7Slssu3tLEiDo/lUcpJbVjqLfZP2fx9oJii2Um5eeM9pWBTMhGYrrGnsjSYIqPGcRtBWX7OgNzw/dyhIDK0bkDVRyophOOWCutsEzMwrfnQ7juMt5ku2wAVlWGUDQ6giRE0oyk3TjRTXFWmBEsqdDmRvODPyFXVtZRE7f3v1qmz/AGi8gUgbAliBAnUn9K0F7g6NOV2A5ag/lWeeUYVZ6XoM3bkCLvF7ts6XnUaDVzE+QmJihmI4szPma4XIk6xzygmfRR8K11rsqHTxPMHYqD79CKEYvslbEkwBMcx8BRDLjaqzDI8nuOUVWyie0soEzGN486t8K7XvYUgKpUnNqGnkNwfKhB4OCSMrqBpJO/mB02qQ8GndiR0NbcYrYs3q8uVcZVQd4J2zCK7Milrlx7jHMR7R8I2OgUKKm4B2ntK1y4yNme9daRcMQx0GWQG0B1IrPWuD2x+AGrNjBACAulDpnL/o3i9rrcey/wAv1pVhO6caAqR1IM++K7U8Y+R8l+n+zc2/2jOIDKhYkAEMR6+GdTE7EUSbjlm5gLyoZYExb0zQ7kLoTB31g8q85x3DcThWIewWXU94omRO+khffFL/ABRWtDSd9I1EbzWyRjpomxdpkVXOmde8UjpmZfiCp+Feu4jjVm2svdRTAMF1B18pmvLrmFv4nAgiw57hx3eUam1cV++ED2gGFo7GJNC8JibTHLGVtoeZn9aeSXgrHGP+TPVMR27wif6hf/YpPzMCht79pKHS1YuOfMgfIZqxrYdY8WUD4U7A8WFkxaue1AgCQek6RWKbZ01hium3+5v+JcYxRw1h7Ftc9zMXDf6e0e0RGs79Kz17G4xv8zGWrXkrrPwtgn50/D9q2iLqq42iI+WoPwFTh8De9pO7Y8xKfSV+NW1ZnHLwWor+LO9kLafbbZbEvfbxaFWy+yZkuZ+VW8BhbVq/evi25Zr1y1rDBpuHvCAAIXfU9KMcLsqtxHRrWQHXLaUGI/8AUU1mOL9o8Rbv3RpkzuFDIIK5mykaa6Rrzq1S0ZSyTk2WuP8ABMJdvuWvNbuNlOoBUjKuUiRERHOqDfs/YibV1Lg9SPpI+dQcQ4/bvr97YGcABWRisAbCOm/xoXh7xXVWIPUEj6VnKkO5vVmv4Lwy/hrGNLhl+4OQhgwkB9RB0O1ZbFcWvXN7rkdJIHwohh+0l4DV8w6OA4P/ACFCsbfzsWIUTyUZR8BSlIIoG4l2XUKWPkQPjNRcKxmJtXHKXDbzsCxztJGwGkDTXrvV1lqFlppg0Gk7T3VILm3cIIILIrEQd82WR8aFd69wmbigNJMzqSS3odT1oj2TE43DA6g3U099bHinYbveIvduKPs+TMeQMKFKAKRlMnMD/DVpWtkN09GE/wANEbk+fL5VWfBa/wBas4HhFy/cNuwCS5MKD7KySJY7ACJJrmK7PY3DliuFd1Ghe3kvDTqUZiN9jrSUH8Oxua+SK1YyqTmc6gBQ0AGCZOnlt50vtDdT74b8hVMdoDOW5bIPQqyn4EVJb4xZb+kUnGXgXGL+SZrYOpS23qkH4iaa4taZkX0DFfrANSrirZ510hW2YUqXyhcPDKpwNskFDcT0AcH5N9a6LbDa8h/3IQfk35VMQikAkAkwNtTyoghI0OqncH00I6MDBkemxq0kKpJ9gAcbvI0LbZujKzKD0MEAxUiYK65z3bhznkNgOkGiq2aTCppI0tsqGzG5pjWxVlhUDikXZAUpwWnhKbSGdn+9K5XD6UqQ7PWsOAzeArlymdY1iNDPUz7qfw/Arct4gBybZzKylLbBoBkSVkoeh1jmKy+HLHRA0HcLP5VruDWWtWSkeJ5PiMASIqceZ5LpEzxKK7B3DuMotq2mTKF0GXYDaI3Aj6VkO3fBLRvG8sMtyCxHJ+c+uh9ZrUY7hP2dJa6hbTwAiSDziZoXetC4IZAw8xI+dcz9VLH9M0brBGf1QZ5/asWgdfGfPWPKrlsry0/v0o7ieyaNqhyHpuP1HzoZf4I9r2l06jUf094Fbw9TjydPZlLDOPaIVNSKaYK7NaslImtX2UyrEHqDlPyqXGcUu3ABcdmC6gHkevrVWaWansVHa6BTZopwbiCW5DCCfxRWOWUoxuKsuKTeyrZwdwjRHP8AKaiu2mG4I9QRWpGLRtQ0+kGq2Oxy5CI06nYTXDH1c29xL4RrszRFcOHMZoMdYMek7V3NWj7Mdpjh7RttbW4hZmMkgy2+uoOw5V6cVZjJ0Zu1dZGDIxVl1BBgg9Qa9N7I8Ue5ZTPiFvlwS9t8udZJkA7kRyYHfSKEs3DsRq69y3oV+aSp99O/wXh6AE4kMB+HOD9FzVtFSRlJ2HsfgLWEtXbmHtRcurly67DVgAJj3eVec8O4tdw9zvLT5W58w3UMOY/vStHxXtnbAC2VLZRlUkEALl218W8ctQo1rHd5SlcehQ/Juh9k4opUolrFEaAgGY1+6Y8p3XTf315p2w7Htg7pDj7t48YXRH/+M6Ee+iB3B2I+XnWv4R2zW4ncY0B1Iy96RJynQi4PxCCdd9deoaaY+NdHmmE4XbcaFkce0FeY8+eh3FSf4PcU+G7P+5QfpRLtD2abC3UNmWtv/ktvoRJw9wjn+60wepinWXJVWKsobaRHkY6wZHupbQiLD8LUuLj6uAo8pAAn5UTJJHx+Sk/lVVbldvKWEKxUjUEcooGggmHYjQAjyZT+dV7jESCKH/Z8xPeW7c8nQZSfVQYqypgADlUFiZgaYVFJnqMk1JaGuelcFOCU7JSbRVDJpU+KVKx0ehYftBeygIltI/EZafQaR86hLMxLXLjGf3fD/wBMVSRv7GtWLYmvMl6icl2daxxj8HHe2s5VAPUCT8a5nMTHxNSKlTJbHrXHJ29s2SS6KignZvhUyWQKn7umXHA21P8AfSp0UVMRwO1c/DlPVdD7+R99BMb2auJqhDjps3wO/uNaQFj5f30H61JbtRrJ9/6VvD1E4dMylijIwVxCpIIII3BEH4U2a9BxWHt3Fi4oYDqNvQ7j3Vm+I8CtiTbfKP49vc2/yNehj9XGX3Kjllga6Ac10GqOK4rbtyCwJHJdfnt8aFXe0TuYtLl89z+grtpswbSNG14IJJy9DMfCoypY+IlvUk/Ws5a4fcdgzsW1BrRrScUhJ2PmkrRTZpUD2T270U5781WApRVp0S1Y5zrTS1cNMJpvZInao89JkFMNroaKQFzBcSCn7xFupEZH1C6g5k5K0gGY5azW6x1mzjMLaa0xtpb0AK7QIObrA/EDHry80LZTLbdaPYjtoz4UW+7ZmIjvJChTJ07uCGSIB2qqb1ZL7sK44YbD2LgLIbuUgC5IZjG6CCOYjqRE1n7N0VRLTOaSW1JJknzJO9Pt+VS6XRSXkvyPOmlfOoM9cN2oKomCU0rUXe0heqXZoiSlTO8pEio2UPzUqik9a5SGblQBvU1u5OwrMYDi5XR/EvzH60fsYnMJUiP7+FeRkxSxvfR148kci0WUXqad3nQiq4Hvp4bpXOzYmyTuSfkKmRRy+VUcRj0QSzAVnuI/tEtW5CeI1rjwzyfaiJTjHtmubw9BQvH9pLNkEs4rzfiPba/ePtZB5CaGEXLxJbnv5azoOnKDXoY/QfM2ckvVfpRseJ/tLmRZAHmf7/KstieI4jEnxMYPWY/rU+F4Uo1Pz1ohbsAcq7oY4Y19KOeUpz7YMw/BB+KT8hROzhFXapQKRNaW2TVDlWKkmogJqRRUOkUdmuzXQa6KmyqOA12a5FLLTsQ6mslcmuZqYUNZTUTVPNNYU7YuJWYU5RpTzbpsGmhUKnKabSNICQNSY1GDXC1AyRxTYNR07vKljO5qa12u95UbPSGP72uVDlpUh2wktFeBue8idIOlcpVjm+xmeD70aNap8UuEI0EjTlSpV467PWPMu0V9pHiOszqdaDUqVfSx+1Hjz7ZbwQ2o7hxSpUMSLIpxpUqg0YjSFKlTJJFrorlKp+TQcK6DSpUgJBXGrtKoKIxSNKlViGtTaVKmhM6aaaVKqYhVH191KlSEztNalSoGMNcfalSoEyEmnt7A9aVKkxIhJpUqV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C:\Users\Team Gordon\AppData\Local\Microsoft\Windows\Temporary Internet Files\Content.IE5\310B54T1\MP9004004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98904"/>
            <a:ext cx="4724400" cy="37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8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oficina</a:t>
            </a:r>
            <a:endParaRPr lang="en-US" dirty="0"/>
          </a:p>
        </p:txBody>
      </p:sp>
      <p:sp>
        <p:nvSpPr>
          <p:cNvPr id="3" name="AutoShape 2" descr="data:image/jpeg;base64,/9j/4AAQSkZJRgABAQAAAQABAAD/2wCEAAkGBhQSERQUEhQWFRUVGBcYGRcXFxgYHBQYGBUVGBQXGBgcHCYeGBkjGRgUHy8gIycpLCwsFR4xNTAqNSYrLCkBCQoKDgwOGg8PGiwkHCQsLCwpLCwpLCksLCwsLCwsLCwsLCwpKSksKSwsLCksKSwsKiwsKSwsLCwpKSksLCwsKf/AABEIAMIBAwMBIgACEQEDEQH/xAAbAAABBQEBAAAAAAAAAAAAAAAFAAIDBAYBB//EAEUQAAIBAgQDBQUFBgUCBQUAAAECEQADBBIhMQVBUQYTImFxMoGRobEUI0LB0QdSYoLh8BUzQ3KSsvEWJFPC0jRjg6Kz/8QAGgEAAwEBAQEAAAAAAAAAAAAAAAECAwQFBv/EACoRAAICAgIBAwMEAwEAAAAAAAABAhEDIRIxUQQTQSIyYVJxkaFCgfBi/9oADAMBAAIRAxEAPwAx3Fd7miXcV3uK8+zpoGG1XDbomcNUbYWmIGG3T7durL4ektqkBc4f2cuXdQhAPNtB8960OD7HoNbjFj0Ggobhu0l5FC+ExtIM/IiarYvjF65OZzHRfCPlv762jKKXWxbNVcxeGwwiUU9Bq3wEtQfHdtuVq3/M5j/9Rr8xWcy00rSlkkxUvkbxLil2+R3ryAZCgAKPdvPqTVYLUj26haaxoqx9Ma+o5/nULpO+tc7qigsecV0FMNwnn8KaLEbevx1NKaBjCvv9da7UjCuMtAEZWu10iK6tsnYH4UANrhq7Z4RcbZSaI2OyN5vwn4frVKEn0hgJl2IrhTU1rrHYa5zge8f1q/Z7Br+JvhJ/Sq9mbFyRgrCeJdDuKJlK2adksOpAJ1OwlQT6c6FY3s2UJgkjkf7/AL0pTjw7Fd9GTxdgnYHeqxwse0QP7+FXOLWoMa7kbxQ5LPUCefrWTKQS4LwT7S5S2QYgnUD8yTsa12F7AIv+Y4+v1isNhsQ9s5rbFTET5VJd4rdb2rrn0MfSnHJx/wAUx1+T0IcHwdkS7D3sB9IqO52qwVkeAKT/AArPzANebMZOup6nX5mnuNB6fnp8/rVe9kfWv2FxXybc/tPTlacj0A/91KvOHVp0pVNz/UwqPg9KFqnCzUiuN+X1qUOp2PyimBWNmmNZq8ADzFcazQAMfD037PRE2q4bNUKgecPUZs0T7qmmzSsKBRtUxrVFGsVG2HqrJaBT26ge3RZ8NVa7h6BMHd3Xe6qz3JFWMCyK4NxS69Bp76QIo/ZCdqns8CuP7KE+6tH/AOJLKD7ux8co/U1Wv9sLp9kIvuJPzMfKtKh5Y7KuH7FXTvCjzP5VX452abDoHJVhMRJGp6dRSxXG7773X9Acv/TFC7qyZOp6nU/E61MpRqkg2VjcblA9B+dS4XEMjq/tZTOVog+R8q73PSmtYPPT5fWsmUaj/wAfMBC2FH8+nwC1Xvdur59kW1/lY/VvyrPBB+8Pdr9JrmUeZ936kU+cvIUvATu9qcS294j/AGhV/Kao3+JXG9u5cb1diPhMVF/KfeQPyNOAPIAf8j+YqHLyx0EOyGuNtafvmY/+21b7iWorAWLl5LQaws3M7DMtsMVXIugMGNz8aqYu5jn9p3Hq6p+Yp05KkJrdjuMWDn02lvrQ9rOp1X4g/IUWxWDzqmoZlVQdQZOVQ2vMzNVG4c4PsHX5fCmxopm2v70+gP5xTGI/iPwH61ZdY0Oh9D+lRgf2B+tTsZAX/hHvM/SKkuyCIjYcqucO4f31xbYIXNzYwNp6b1oLfZuwQGu4i2sj2cwnT1IrSMHL5J0ZAq3U/E0q2R4Tw8aHEfD/ALUqft/+l/I7Mj2ev4qxeuYYW1nLmIAH7iwykaHQqdt6J8S41iLYQPbKFnQZgCI8azrqIIlY03qgtu5h+572zkuZwz3u9zsyd6WeVAJAIaInlW5xOES9aVWPhJU6GJhgw+YrVpclIV6JsU6i/wB2BBKk6RtJG2/Kh+C4lbd8qswbU5WVl233EfOjeOsguGgEgbwJG8671STh6IQVQAwRppE+VRLsE0JGJ2hvTWpEPUQaqWeErbnKzCUyCQPDrM7CTTzhHyMBcGYlSCNNjrvmAJFZ7GWTbpoUHnTsLnCfemWk9NRPh2AG0cqE2eItkuNcslMgB0ac0k6AEDaB133oAJm1Te7qgnGkK2ySy95IAKk7NlIMSBrVpMZLMAykrIIkSCORp0B25Zqu9irZu7SN6abg9KBFA4bypjYaiGUHnXDboCgU+HqFsPRhrNRNh6OQuIGayRUIU/8AaP8AvRm5h6qthtTScg4soi1m0Ek9JJ+VXrXZ66Rpab4RTbYZDmUlSOY0NTvxi+d7r/8AIj6U1x+UPY9Ox94/hj1Ip7dj3UeK5bX1aKoXMU7HxMx9WJ+tQOKHKH6f7HTK91CCRA0JEgyPUEbionulevXRSauXBy9fpTnw8jSoSAGPiXO1pzPRgPiC1NQ3Odph5yh/OjIw3r8K4bQ86pOS6JaT7KOHxBQzDehGlXv8c62zHlP6VwoOhrht+X96UPmxfSRXO0tiQrqZOgkTNSDiNjpHqtQ4bhQa6rMyKAGHi6syajTlBotjOFIqkrftluQCsZ8pFOpfgegXcv4dt8h9V/pXPuZJ8MnWYgn3xTGtN1X/AI/qarX8MR4vjt+VJbYPXRbGDDagiD5/1rtU7eOZRAOnoKVHGQcwpfxRuRnFu7G0j6FYq9g+JlmtIbYAVhGVjpy5zNZ7s6gOGH831ajPDLJLpG4aT6AmadS5VfyCdoL9rMQoKI2cbNK+rCDqPrQ2/wAa+6RbbsGUQS49rQQSRm8zVztfPepAnwdf4moBmPQ/X9KJ8+ToUWqoL3+MsVt5LqZgviBy6t/MB8qt3uJOb1kJkZGAzkawTM6gwOVZS/HOB6iJpYeyJkQPT09KVy+UPkjY43ioyg21Lw2Vt1y6Ez7J6Uv8QUNbUgguFMDUeI7T+cVnrauB4O+O3s5j9BtV3DWMU8HJc5R3irI5/i13oUpV9rHryFTftNMlSUknMIyiYJkjTWo/saEswE95MkEkHUHTUjkNulVU4diCWU27XjEGWUFtZiAeooZjcQAVtvaZWslh4SNCSpYSAZEqNYFV0rkgWwweGgMjSw7vTfRgWnWI61GMLdCR3oYzOZljwxtGuu1B7fFlzXWzXF7w7ZtEOeTlkjSNOWlXbfGQTAeRkIkqTLRAJInSY51POPVlUybEXbyhyLJaHAWD7S+LXcxEL8amsZ89wNmgMMs7Rrt1G1Q2eKscuZrR0bNqQZloyyefh+Jp9rHk5ZQ6qxOUzBEwPUx8xTVMTGW+MKfxD2mXURJWJA671LZxyuoYag6zr+dV72MtyM41C54KyQJAJ091RXMDaIKrCTCjKcpGY5gB0M602gCOcGuZAdqo/YiJyOwkseTasIEdADrT1w92fwN8ifB8NWHwNRxbCyw9sVVv2Nop143F3Vvkf3dR8T8DXRbLiCPy2n9DT9uQOSK/2AnmDXcLY8Wsc9qZfwVxdQ5j1mqtw3IiR9D8qr22uyPcRd4m19cncKGknNMaDwxuw/i67UPNzHnlbX/h/WmjAvzf5k1f4d2ZN2ZuEQAfZneR16g1ajYnkSB1y3jWkG5bXeNROxifB1iql3huKO+JQfzt+grV2+wQ/FdY+igfmao9oOyy2EDKXO41jfLK7AaaN8q1UGR7qM4eC3SIbFr8WPyLUV4ZbW1bCG4HIJM68zPU0XTsipAK5yCAQZ668h0qdOyyDdfiTV+02ZvMgFiLoJ0M1Fj+P2rJy3SwaM0BCYGsHQeVE8Tw5UvxAgqhA5AyQfoKzvaXB3HvtltM4yAAhSQN/wA5+Fc7x8ZM6IS5Ia/brDcu9b0tn+laHAxcVWAMMJg9POsKnZnEn/Rf5frXonCcMVt21YQQuo6VM9dFJDDwxP3R8KVEitKuey6Mp2bX/wAsB5t/1NR3GXjhrDuI7wgkTykyBHXyoHwXDXjat7LmzSGUyZuOJnMI+FaHttgJu4VAsl7jLpzMJBPLrqetejjgubb8nI21FJHeJYs3XtFsuw2nUZtd/OaEcexRS1ddLVklFkZrQaY11nfSaZxnh4e/hswZchBgT4jnXXXlpTcYC32gDcuo9xtpmHwmsJOm68l/CCOAxLXCgPdlWjTu01BE6adKoY7hCd85AA1OgVRyjpUHZ661u4iEyLat4QJMJbYwBudBUr8RNy4zJmAIZoZQrL7WhBEg6bGltxX7hasJdoVe1w9Gt3Xt93akZSwzHQKDDCBJ/pQ1eGIVGe/iC0CfCCJ5+05NW+LcSS/YGGki4lqzceRClSbb6H05VUs4tidQIncdD76eW1oINBXsvwa0L6urXGZJIzoq6FWG4Y9TQ7jfCg+KutqCbjeX4j0ijPZTFjvipIBMBQSJaA5OUbnQaxQ/HMpxN1iSIdlMnSM51pP7IgnsbjMFh8LeKi3ecgbm6sHN/Lm6/GozirIP/wBGD/uvMf8A20/tRjU7x7tsi4PCPCwIMGCJEjSs/c7Q6QbTCdJDA76eVZzl9bSNYRk1Yf7CIjoQ1lT4btzMWcnR/CIJgCDEjeKE4Li2LuKGt4W2VKqQzNGaVB0BPIyPdWh7G2wGe2v4bTJ7/D8d6zFjj9vCBbThy1tVQlQCJVQCRJBj3Vq48ockrdkXTpsi4p2lxlgTcwyIDpMsw5aSr6e+ocF2zvuM5sZkBOqmJYR+8DBE/KrHaC6MZds4a2fvGJXxSIzhCCSAdIM6UAwdgi1cOb2FPUjRh0EAQDqf1qseNOFtbMpZGnRpMT2jFtA1zDXbamFkhY0JYCQw5zy51pbTkR4m5/inczsR7vSsfhMQuK4e9q2Qz29SBIhM4ZmjmAC207Vy3cg95ecm2SVAGZMkW1cNAIzE7GegimojctF7DcWxt97wW+qKjMo8CGSDtos7RQ7jmMx9m2zPdVkESwyjfSIKg8zrFFbfC/sVi81wKxg3VgmMtxFyhiYI89/U1VxvC7l/DBluC6C4JUIqCFjPrMwFncnQedb6sz5AHDY/HPb7wm6E1bMW0IncDKDG5JHyojheIYohNQVKiJKnNPMzrPvrX4jBtds3bYCqSjKuug8OmkaCqfZ2yPs+HDCfuxEAchqTrWcnaLTKfAOOtiHuI9vI1sQwIIObMQRB5aToTR5GYGVJECNJGkzy31ofgbB+2YpohSlrKd5hCG59RRPDO0QQNOYJ+kfnUNUxjWxzfvHmd/1NVrzhwMzaatuNhz+R1qe6niJgSNPSd6gXEDvMmUTtPluRT5EypHLNy3OXMPZBjT2dAI+VTBbUSSIidxtOh+lQ4l1X2lBB0jlGlQXeK2EDeJFZFHhPmMyj02qWylXReRbM+EjUT7RGm/I1PcuJbQu0BdJOp3MDaSao2Ychla00yuYWzy0InvNRUPaZiuGIlYlRAUj8U/vHpWdWzX7UWh2jscnPuV/0p3/iCzvmb/i1ebNxAKdXUQfQjz35VctYrOshiQfPer9leTL3pG5btTh+rf8AE0qw8+tKn7CJ99h7hfE7nc2YUGV3LwfbbUDKZ+NaXtvjcpwbz/qN/wDzn8vlXn/+KknDmcoUyQANRLAKBy0JFa39ocnC4VgYi5m1nYW2JHyrXH3b8oufRV4pdPfYLu87gsA2sZAXQyeumv8AMajxpBW+JABuIDpGndpOnLSapdpMxbhryNCMrTAVvBkL9QG3HMD31Xvm+RdBNsjOCxAYzCLqDO0fQ1GSK/sI9f6DfA7y2bqowgMHUEyILWjlBPKZOo2g8xUV/GKL9wDMPbQAc/bBJJ5CR51SxmJxCPa0S6Q65Qo3bXwgFzoQDPoaH2OM3DedhaJYlxpqEYF5BInWSR7q0cFaRnbe9GgwV6b2IIA0s4ZCZI8SW4KxHIhtfSJqthLoZvZ1Db7+U0MsXL578i2qnLbV8xLe0WKhSpEzG2vsiqL4u5aZQyL4jIbKwEjzmazyq5FK+0endl7IZySoJBUA6TBS7ImJA9KE47HI2JZcyk9+VKmNYuagg76fGpOw1y9nOZLZQkbFgZytliQRrPWsJxa6V4nelZJxJYbAf50Lr5wPiaahyjEq9sJYzE27Pf2pykYi6ADzC3PgBG0+6qdxpgfxL9RVTtmjDF3xctkFrruIJKywUmNiVHoNz0qPC4ktkgaZ0G/8Y8qwz4vrU15Ov089OJ6j2Nebzx+4dvVa837R4kXMVeYKFGY6DyAHz3rf9h7AS7cif8tufVgTXmGJOe88BiSRsJ3A866cOoHn5ds1XB2V+LWGUg5XRdOqW1JJ5HQkfy0ATuxhr1xiZZI3ECXSBEzMEkelFrGPTDX/ALWVLBA8KCBDOWgkkbAMRp0FBGwqd1JL+O3bkyv4ihyiOc6Crg+MUgathvsxwZbeFN+XYvbdcqnwqHOSR1MczzIp1nF2gl1rihh3lwhdlzZLakEgnYE9dRVLhvElsi9hlZ3UC5bXxggL3iGcoGpEMJ2M0xuMtbZO7ALm65grp4xbkADXZvdIpR7HTqzV9t8T4LnIGxa8O3+mDFRcI4opseABVy3UKjk5UGZJEjf+xrX7bcat3LV5lBkrbAleSoob5g0G4Fjlw9trt9iltrT20OX2nKz4cusBUbXTeNdaEv8Av4EzY2sWUcIGHj1IJ1y92x8IO+uWTyihHZ3janDJkIY2bbZpBABAfwk6ScqgmOo60J4djxcxTXFnLluEZlAYAW2jYx7gKs4nhtxsFYVGA+7kgLE/dOOR8RkrSe0h1TJey/akXsRfDlF0yoBJLQ5iIJnQkk7c609oEkKNCT56+XxoD2QwmS2cyhWW1aBlYYMTdza7zoPhRq2JYHUETrMb1m+0WVWxBk6/u/OuviIutG2tSvhRJ33+m1MTh4Z5lhudD16jnWZQ/A3czOH1iPnP6VnOL8PAxQDMCtw5z90GI8BRFG5b2No32rS4bBhS2syZ15VnOJ8QZMaogQqIZ1PhZ2t6wuhm4fl6U0nuitGl4Rh7du1bVu8kDWCo8R1MiOpNBe3BuhB3eTu8y+1mLzDcwcsUVt4tdDOnnIPw3rM9u+0lruRbtv8AeMwgQwgQwLagAgetXFO1a/oiT1pmDxis1wHKC5IkGdegABE5RzneaJcKW4l10MBAoIAmNTuJJIPtTqeVVrFoWXRmEJcU5HbmRlkZpiD+dXsG03rvkLY38mJ/Kt0rMJvVBL40qjLetKqoyspWMI7tZVvCpJB56Z1A0Ij8Qr0Lt04GAw53AYD1mzcj6V52OJuq22dvxEbezBBBG/MKfdW37SYMJgcPdNy6SXtyGdiqzbuTlU7a++JqFfbOrVGTxPaD7R3VprQRbQjNJPeBV1Gu05VBA9OdWuA42HykQDp5GhGM4feXurxb7q40qA22YSuYRzlevnXRfZSgbQwfz1NGSN9lwaRueEYe2L9slx4SQoBCwSI08zoPlzoGeHumIfUQ5dtCQRDAmNBqc3w+cnZIq2IUt3eVQWJIGkbEHcQY3oZxJr9rFFbgzRncAkEQQxA98VnGMkuzOUly6NzicOuHwWckk3GR3OXXVkVVAE5gBAAGu/WsfxHH27rOHzBLazqpQq7ZYJzRMKJ//IK0vaLG3f8ADMOwUGVts8kAJBRlyjd/FvrpHTQ+fYu7nUi4WAd8xJAgSsTooPJRG1OUbewR6X+y6+WRgYYBhlk7iD8v6VkMagPEruuv2ljPSMRt7wBWp/ZYfuyoWQHVdYA8KJB0nl/etYrE4PNxNzJP/mmMTpIvmrqqBPsNdtVRsffFzPClIIBMTbWZgHoPhQS1jwyWMqRkyq2UaErdbWf9oXU0W7aYm4MdeFpZzsilgD4TlRQRpAiWnlpQviHZgC4UtElFIUfeHxQoBYwIJJk++sstJLka4m70bLsfjSrYy53gcLh7jBBELlBPLnp9az3Zq+EGJuAS2VsmhOYnKq7AwNTv1rRdj8EzW8XbKhC9hkkREsGHLlzoDY4NibeFxFvD27gd7loLm0lQXLtrptlHvqrVKuhOFpt/AKx2CbELeW2IIU3GJzSQoLNsNsqzJo8zqLOEKW/C1q2JGWGKSC0Aknb2iN4qt2e7K4xLl1rwQZsPftjVfauWiiExsNdTU3FbbWcDZtG7bN1C4YhcxUEhlA1EbneNB5U3VGa8AvFd0iXZt5DlCWnViWz94hdwCBlPdhwSSZJ2oXhcYUeyATH33igs33j2yM07wAonyqbAcIsXELDEsbjjMM1tgCR7XMyfQ9Kt8IwuEQF8TdAcErlJ0iRyjxEx/e9F/BVasixvEjbBzGdea+Y3EbfrRq/wtcfh3ZmIeyJUDLBYquUez4Vhteke+o/2g8UtDEXMOylcty0+YmFC5UJEwSJgjUH0qkOP2And2CA85tWV8zbajMCx0GkDQDanXFib5Im4PwS9YW41wEBUuakjyWBBPWjrccs27NrMSItgey+py7ezFZkdq2updQvbPgcnIjodB5kjfzp69rbltQQtpwq6xcK6ZeXhNQ7G99mq4ZxJJvmdGW2wMr7PjPX+IeXnVv7csA+KDEeEmZiIiZ35VnsDxKy5u98wUhbV4SW8Eqq5pGh/zCvv2o5h+PWHBK3bTZdTJGmoEmdtSB76llKIQsmfQxyj5GkTB0NQW8cjCA6nnowP508GoHTHGdY389NazNrDvdxl/ORbZUsjw+OVBLSCQNc0GSNCBpR+7dygmCY5AST6CsVc49dt4q6xVQWATxBhBVbeoB/3DfrQtWaQg5yUY9s2trDhQAugHr678zJJk7zVbiHCheKNCl7c5SwkEH2lYfuke8GCNqzJ41iFGcuY8wIPlEUUwvaa665lwrOAYJS7b3gT4XII360oyt6Oj1Po54Ipypr8FDtvatWRYYWkJ73NlC7qqsXBgezqs+tQ9h7dvEHEu9tcxa3oFKqoysNNfImpn4ut7Eu13D38lu0bRTu85DXDmfNkJAlAgEa68qudiAgTE92pW39oYKGDAhVS2ACG8UzO+taNtI46QW/wGx/6Y+Lf/KlV7NXKzt+R1HweYYbAXHhURmIZ56wCNfiRqa9B7YS3C7OYa57WbyYqwbX1JoxgezFq00pnB11BjeJ2HkKEcUwaYm53dxz3K2c6sGIUN3t1S55NoF3/ADrqjIwa1RnbVy3fs4PDFszW8odVBBVQuVsxiCJjY0LxPBCt51tozBSQCAToPSiPZO0ljGWWfVbqkCeRcELIO3iEV6mtwDaia2NeTzvsdwq8mIV3t3FXKwnIecdRFWOJdmMTiL/eG1klSvtLtBAO/nW972uM9QD27AGN7NPcwlqzmylUVWliVOWPwj03EUCx37MGuxmvgFYgKpAMbSJ8h8K3eckD3/WmEdSfjH0oYIyuDsnhVi490W7lsEt7RBdwBlQArzy/KlwDgWFvN9pOHZGdhdBa5OYuS+ZQIjU9OdaW9wy1fhLtsXEJByvMc9/nWTxC37d7usPete0wS2LkZFEwuUTAAHyqqdA3+At2Z4Pcs3b5dVkh4uBiWcM0gHkBEHroPOZcJwK0tpFe2hZVAJVYkxrB0MUOt9qPsouDF30uXDlAt2lkoNyWMDqsA0OxX7TEg93ZY/7mA+QBon4ZpiwTkritBviXCrpTLhSyeO0XPesPu1c94Fk6eHkN6sX3ezb8C3L5B2kFiCeZMaCorHF7vdYlu7y5MKtwGDrcZHLICdDl8PxrGdqcZjGxdy3Za6bfhyhAdAUUxIHmdzUtdAo26boP3u1NxT48NeUehP0WPnWK7R8aFy4wC+34QHEDxLlLN5ggfDzq9wvgOLzuzA5mtsg7y4JGcAE5ZLezmG3OheIwBS+yFr02EJ8RZwt1oyxyClNdQJimqFKC+HZPxNBbW2bJlbdsLMEa5jnHvLRQ92e2rqbdu4XkZmIHd76jqfOaq37d642UNJeFgACZOmgA1mNd6I8X4VcF68mYMiMQXjUwYBHLXc+c0NfNjj4ZnLz3LgOZ3LMqAhs7EgEcyCOXyo7wnAEKCqlHMjMqqY0jSWBGnlQb7LdtMYLQTus6+op7Y+6LgKMyxtoPo30olbWmEaTpot8U4dfw83CTczqULFSD4iBqZJJInnyqxfwNqy1u5kvK4uJnJ7sqVzCSFyAKRoRpHWq2L4hiryBH8QDBtLPNTIkrRe5x1buX7Slssu3tLEiDo/lUcpJbVjqLfZP2fx9oJii2Um5eeM9pWBTMhGYrrGnsjSYIqPGcRtBWX7OgNzw/dyhIDK0bkDVRyophOOWCutsEzMwrfnQ7juMt5ku2wAVlWGUDQ6giRE0oyk3TjRTXFWmBEsqdDmRvODPyFXVtZRE7f3v1qmz/AGi8gUgbAliBAnUn9K0F7g6NOV2A5ag/lWeeUYVZ6XoM3bkCLvF7ts6XnUaDVzE+QmJihmI4szPma4XIk6xzygmfRR8K11rsqHTxPMHYqD79CKEYvslbEkwBMcx8BRDLjaqzDI8nuOUVWyie0soEzGN486t8K7XvYUgKpUnNqGnkNwfKhB4OCSMrqBpJO/mB02qQ8GndiR0NbcYrYs3q8uVcZVQd4J2zCK7Milrlx7jHMR7R8I2OgUKKm4B2ntK1y4yNme9daRcMQx0GWQG0B1IrPWuD2x+AGrNjBACAulDpnL/o3i9rrcey/wAv1pVhO6caAqR1IM++K7U8Y+R8l+n+zc2/2jOIDKhYkAEMR6+GdTE7EUSbjlm5gLyoZYExb0zQ7kLoTB31g8q85x3DcThWIewWXU94omRO+khffFL/ABRWtDSd9I1EbzWyRjpomxdpkVXOmde8UjpmZfiCp+Feu4jjVm2svdRTAMF1B18pmvLrmFv4nAgiw57hx3eUam1cV++ED2gGFo7GJNC8JibTHLGVtoeZn9aeSXgrHGP+TPVMR27wif6hf/YpPzMCht79pKHS1YuOfMgfIZqxrYdY8WUD4U7A8WFkxaue1AgCQek6RWKbZ01hium3+5v+JcYxRw1h7Ftc9zMXDf6e0e0RGs79Kz17G4xv8zGWrXkrrPwtgn50/D9q2iLqq42iI+WoPwFTh8De9pO7Y8xKfSV+NW1ZnHLwWor+LO9kLafbbZbEvfbxaFWy+yZkuZ+VW8BhbVq/evi25Zr1y1rDBpuHvCAAIXfU9KMcLsqtxHRrWQHXLaUGI/8AUU1mOL9o8Rbv3RpkzuFDIIK5mykaa6Rrzq1S0ZSyTk2WuP8ABMJdvuWvNbuNlOoBUjKuUiRERHOqDfs/YibV1Lg9SPpI+dQcQ4/bvr97YGcABWRisAbCOm/xoXh7xXVWIPUEj6VnKkO5vVmv4Lwy/hrGNLhl+4OQhgwkB9RB0O1ZbFcWvXN7rkdJIHwohh+0l4DV8w6OA4P/ACFCsbfzsWIUTyUZR8BSlIIoG4l2XUKWPkQPjNRcKxmJtXHKXDbzsCxztJGwGkDTXrvV1lqFlppg0Gk7T3VILm3cIIILIrEQd82WR8aFd69wmbigNJMzqSS3odT1oj2TE43DA6g3U099bHinYbveIvduKPs+TMeQMKFKAKRlMnMD/DVpWtkN09GE/wANEbk+fL5VWfBa/wBas4HhFy/cNuwCS5MKD7KySJY7ACJJrmK7PY3DliuFd1Ghe3kvDTqUZiN9jrSUH8Oxua+SK1YyqTmc6gBQ0AGCZOnlt50vtDdT74b8hVMdoDOW5bIPQqyn4EVJb4xZb+kUnGXgXGL+SZrYOpS23qkH4iaa4taZkX0DFfrANSrirZ510hW2YUqXyhcPDKpwNskFDcT0AcH5N9a6LbDa8h/3IQfk35VMQikAkAkwNtTyoghI0OqncH00I6MDBkemxq0kKpJ9gAcbvI0LbZujKzKD0MEAxUiYK65z3bhznkNgOkGiq2aTCppI0tsqGzG5pjWxVlhUDikXZAUpwWnhKbSGdn+9K5XD6UqQ7PWsOAzeArlymdY1iNDPUz7qfw/Arct4gBybZzKylLbBoBkSVkoeh1jmKy+HLHRA0HcLP5VruDWWtWSkeJ5PiMASIqceZ5LpEzxKK7B3DuMotq2mTKF0GXYDaI3Aj6VkO3fBLRvG8sMtyCxHJ+c+uh9ZrUY7hP2dJa6hbTwAiSDziZoXetC4IZAw8xI+dcz9VLH9M0brBGf1QZ5/asWgdfGfPWPKrlsry0/v0o7ieyaNqhyHpuP1HzoZf4I9r2l06jUf094Fbw9TjydPZlLDOPaIVNSKaYK7NaslImtX2UyrEHqDlPyqXGcUu3ABcdmC6gHkevrVWaWansVHa6BTZopwbiCW5DCCfxRWOWUoxuKsuKTeyrZwdwjRHP8AKaiu2mG4I9QRWpGLRtQ0+kGq2Oxy5CI06nYTXDH1c29xL4RrszRFcOHMZoMdYMek7V3NWj7Mdpjh7RttbW4hZmMkgy2+uoOw5V6cVZjJ0Zu1dZGDIxVl1BBgg9Qa9N7I8Ue5ZTPiFvlwS9t8udZJkA7kRyYHfSKEs3DsRq69y3oV+aSp99O/wXh6AE4kMB+HOD9FzVtFSRlJ2HsfgLWEtXbmHtRcurly67DVgAJj3eVec8O4tdw9zvLT5W58w3UMOY/vStHxXtnbAC2VLZRlUkEALl218W8ctQo1rHd5SlcehQ/Juh9k4opUolrFEaAgGY1+6Y8p3XTf315p2w7Htg7pDj7t48YXRH/+M6Ee+iB3B2I+XnWv4R2zW4ncY0B1Iy96RJynQi4PxCCdd9deoaaY+NdHmmE4XbcaFkce0FeY8+eh3FSf4PcU+G7P+5QfpRLtD2abC3UNmWtv/ktvoRJw9wjn+60wepinWXJVWKsobaRHkY6wZHupbQiLD8LUuLj6uAo8pAAn5UTJJHx+Sk/lVVbldvKWEKxUjUEcooGggmHYjQAjyZT+dV7jESCKH/Z8xPeW7c8nQZSfVQYqypgADlUFiZgaYVFJnqMk1JaGuelcFOCU7JSbRVDJpU+KVKx0ehYftBeygIltI/EZafQaR86hLMxLXLjGf3fD/wBMVSRv7GtWLYmvMl6icl2daxxj8HHe2s5VAPUCT8a5nMTHxNSKlTJbHrXHJ29s2SS6KignZvhUyWQKn7umXHA21P8AfSp0UVMRwO1c/DlPVdD7+R99BMb2auJqhDjps3wO/uNaQFj5f30H61JbtRrJ9/6VvD1E4dMylijIwVxCpIIII3BEH4U2a9BxWHt3Fi4oYDqNvQ7j3Vm+I8CtiTbfKP49vc2/yNehj9XGX3Kjllga6Ac10GqOK4rbtyCwJHJdfnt8aFXe0TuYtLl89z+grtpswbSNG14IJJy9DMfCoypY+IlvUk/Ws5a4fcdgzsW1BrRrScUhJ2PmkrRTZpUD2T270U5781WApRVp0S1Y5zrTS1cNMJpvZInao89JkFMNroaKQFzBcSCn7xFupEZH1C6g5k5K0gGY5azW6x1mzjMLaa0xtpb0AK7QIObrA/EDHry80LZTLbdaPYjtoz4UW+7ZmIjvJChTJ07uCGSIB2qqb1ZL7sK44YbD2LgLIbuUgC5IZjG6CCOYjqRE1n7N0VRLTOaSW1JJknzJO9Pt+VS6XRSXkvyPOmlfOoM9cN2oKomCU0rUXe0heqXZoiSlTO8pEio2UPzUqik9a5SGblQBvU1u5OwrMYDi5XR/EvzH60fsYnMJUiP7+FeRkxSxvfR148kci0WUXqad3nQiq4Hvp4bpXOzYmyTuSfkKmRRy+VUcRj0QSzAVnuI/tEtW5CeI1rjwzyfaiJTjHtmubw9BQvH9pLNkEs4rzfiPba/ePtZB5CaGEXLxJbnv5azoOnKDXoY/QfM2ckvVfpRseJ/tLmRZAHmf7/KstieI4jEnxMYPWY/rU+F4Uo1Pz1ohbsAcq7oY4Y19KOeUpz7YMw/BB+KT8hROzhFXapQKRNaW2TVDlWKkmogJqRRUOkUdmuzXQa6KmyqOA12a5FLLTsQ6mslcmuZqYUNZTUTVPNNYU7YuJWYU5RpTzbpsGmhUKnKabSNICQNSY1GDXC1AyRxTYNR07vKljO5qa12u95UbPSGP72uVDlpUh2wktFeBue8idIOlcpVjm+xmeD70aNap8UuEI0EjTlSpV467PWPMu0V9pHiOszqdaDUqVfSx+1Hjz7ZbwQ2o7hxSpUMSLIpxpUqg0YjSFKlTJJFrorlKp+TQcK6DSpUgJBXGrtKoKIxSNKlViGtTaVKmhM6aaaVKqYhVH191KlSEztNalSoGMNcfalSoEyEmnt7A9aVKkxIhJpUqV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http://www.lcps.org/cms/lib4/VA01000195/Centricity/Domain/5070/Images/IMG_0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2057400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sal</a:t>
            </a:r>
            <a:r>
              <a:rPr lang="en-US" dirty="0" err="1" smtClean="0">
                <a:cs typeface="Times New Roman"/>
              </a:rPr>
              <a:t>ó</a:t>
            </a:r>
            <a:r>
              <a:rPr lang="en-US" dirty="0" err="1" smtClean="0"/>
              <a:t>n</a:t>
            </a:r>
            <a:r>
              <a:rPr lang="en-US" dirty="0" smtClean="0"/>
              <a:t> de </a:t>
            </a:r>
            <a:r>
              <a:rPr lang="en-US" dirty="0" err="1" smtClean="0"/>
              <a:t>clase</a:t>
            </a:r>
            <a:endParaRPr lang="en-US" dirty="0"/>
          </a:p>
        </p:txBody>
      </p:sp>
      <p:sp>
        <p:nvSpPr>
          <p:cNvPr id="3" name="AutoShape 2" descr="data:image/jpeg;base64,/9j/4AAQSkZJRgABAQAAAQABAAD/2wCEAAkGBhQSERQUEhQWFRUVGBcYGRcXFxgYHBQYGBUVGBQXGBgcHCYeGBkjGRgUHy8gIycpLCwsFR4xNTAqNSYrLCkBCQoKDgwOGg8PGiwkHCQsLCwpLCwpLCksLCwsLCwsLCwsLCwpKSksKSwsLCksKSwsKiwsKSwsLCwpKSksLCwsKf/AABEIAMIBAwMBIgACEQEDEQH/xAAbAAABBQEBAAAAAAAAAAAAAAAFAAIDBAYBB//EAEUQAAIBAgQDBQUFBgUCBQUAAAECEQADBBIhMQVBUQYTImFxMoGRobEUI0LB0QdSYoLh8BUzQ3KSsvEWJFPC0jRjg6Kz/8QAGgEAAwEBAQEAAAAAAAAAAAAAAAECAwQFBv/EACoRAAICAgIBAwMEAwEAAAAAAAABAhEDIRIxUQQTQSIyYVJxkaFCgfBi/9oADAMBAAIRAxEAPwAx3Fd7miXcV3uK8+zpoGG1XDbomcNUbYWmIGG3T7durL4ektqkBc4f2cuXdQhAPNtB8960OD7HoNbjFj0Ggobhu0l5FC+ExtIM/IiarYvjF65OZzHRfCPlv762jKKXWxbNVcxeGwwiUU9Bq3wEtQfHdtuVq3/M5j/9Rr8xWcy00rSlkkxUvkbxLil2+R3ryAZCgAKPdvPqTVYLUj26haaxoqx9Ma+o5/nULpO+tc7qigsecV0FMNwnn8KaLEbevx1NKaBjCvv9da7UjCuMtAEZWu10iK6tsnYH4UANrhq7Z4RcbZSaI2OyN5vwn4frVKEn0hgJl2IrhTU1rrHYa5zge8f1q/Z7Br+JvhJ/Sq9mbFyRgrCeJdDuKJlK2adksOpAJ1OwlQT6c6FY3s2UJgkjkf7/AL0pTjw7Fd9GTxdgnYHeqxwse0QP7+FXOLWoMa7kbxQ5LPUCefrWTKQS4LwT7S5S2QYgnUD8yTsa12F7AIv+Y4+v1isNhsQ9s5rbFTET5VJd4rdb2rrn0MfSnHJx/wAUx1+T0IcHwdkS7D3sB9IqO52qwVkeAKT/AArPzANebMZOup6nX5mnuNB6fnp8/rVe9kfWv2FxXybc/tPTlacj0A/91KvOHVp0pVNz/UwqPg9KFqnCzUiuN+X1qUOp2PyimBWNmmNZq8ADzFcazQAMfD037PRE2q4bNUKgecPUZs0T7qmmzSsKBRtUxrVFGsVG2HqrJaBT26ge3RZ8NVa7h6BMHd3Xe6qz3JFWMCyK4NxS69Bp76QIo/ZCdqns8CuP7KE+6tH/AOJLKD7ux8co/U1Wv9sLp9kIvuJPzMfKtKh5Y7KuH7FXTvCjzP5VX452abDoHJVhMRJGp6dRSxXG7773X9Acv/TFC7qyZOp6nU/E61MpRqkg2VjcblA9B+dS4XEMjq/tZTOVog+R8q73PSmtYPPT5fWsmUaj/wAfMBC2FH8+nwC1Xvdur59kW1/lY/VvyrPBB+8Pdr9JrmUeZ936kU+cvIUvATu9qcS294j/AGhV/Kao3+JXG9u5cb1diPhMVF/KfeQPyNOAPIAf8j+YqHLyx0EOyGuNtafvmY/+21b7iWorAWLl5LQaws3M7DMtsMVXIugMGNz8aqYu5jn9p3Hq6p+Yp05KkJrdjuMWDn02lvrQ9rOp1X4g/IUWxWDzqmoZlVQdQZOVQ2vMzNVG4c4PsHX5fCmxopm2v70+gP5xTGI/iPwH61ZdY0Oh9D+lRgf2B+tTsZAX/hHvM/SKkuyCIjYcqucO4f31xbYIXNzYwNp6b1oLfZuwQGu4i2sj2cwnT1IrSMHL5J0ZAq3U/E0q2R4Tw8aHEfD/ALUqft/+l/I7Mj2ev4qxeuYYW1nLmIAH7iwykaHQqdt6J8S41iLYQPbKFnQZgCI8azrqIIlY03qgtu5h+572zkuZwz3u9zsyd6WeVAJAIaInlW5xOES9aVWPhJU6GJhgw+YrVpclIV6JsU6i/wB2BBKk6RtJG2/Kh+C4lbd8qswbU5WVl233EfOjeOsguGgEgbwJG8671STh6IQVQAwRppE+VRLsE0JGJ2hvTWpEPUQaqWeErbnKzCUyCQPDrM7CTTzhHyMBcGYlSCNNjrvmAJFZ7GWTbpoUHnTsLnCfemWk9NRPh2AG0cqE2eItkuNcslMgB0ac0k6AEDaB133oAJm1Te7qgnGkK2ySy95IAKk7NlIMSBrVpMZLMAykrIIkSCORp0B25Zqu9irZu7SN6abg9KBFA4bypjYaiGUHnXDboCgU+HqFsPRhrNRNh6OQuIGayRUIU/8AaP8AvRm5h6qthtTScg4soi1m0Ek9JJ+VXrXZ66Rpab4RTbYZDmUlSOY0NTvxi+d7r/8AIj6U1x+UPY9Ox94/hj1Ip7dj3UeK5bX1aKoXMU7HxMx9WJ+tQOKHKH6f7HTK91CCRA0JEgyPUEbionulevXRSauXBy9fpTnw8jSoSAGPiXO1pzPRgPiC1NQ3Odph5yh/OjIw3r8K4bQ86pOS6JaT7KOHxBQzDehGlXv8c62zHlP6VwoOhrht+X96UPmxfSRXO0tiQrqZOgkTNSDiNjpHqtQ4bhQa6rMyKAGHi6syajTlBotjOFIqkrftluQCsZ8pFOpfgegXcv4dt8h9V/pXPuZJ8MnWYgn3xTGtN1X/AI/qarX8MR4vjt+VJbYPXRbGDDagiD5/1rtU7eOZRAOnoKVHGQcwpfxRuRnFu7G0j6FYq9g+JlmtIbYAVhGVjpy5zNZ7s6gOGH831ajPDLJLpG4aT6AmadS5VfyCdoL9rMQoKI2cbNK+rCDqPrQ2/wAa+6RbbsGUQS49rQQSRm8zVztfPepAnwdf4moBmPQ/X9KJ8+ToUWqoL3+MsVt5LqZgviBy6t/MB8qt3uJOb1kJkZGAzkawTM6gwOVZS/HOB6iJpYeyJkQPT09KVy+UPkjY43ioyg21Lw2Vt1y6Ez7J6Uv8QUNbUgguFMDUeI7T+cVnrauB4O+O3s5j9BtV3DWMU8HJc5R3irI5/i13oUpV9rHryFTftNMlSUknMIyiYJkjTWo/saEswE95MkEkHUHTUjkNulVU4diCWU27XjEGWUFtZiAeooZjcQAVtvaZWslh4SNCSpYSAZEqNYFV0rkgWwweGgMjSw7vTfRgWnWI61GMLdCR3oYzOZljwxtGuu1B7fFlzXWzXF7w7ZtEOeTlkjSNOWlXbfGQTAeRkIkqTLRAJInSY51POPVlUybEXbyhyLJaHAWD7S+LXcxEL8amsZ89wNmgMMs7Rrt1G1Q2eKscuZrR0bNqQZloyyefh+Jp9rHk5ZQ6qxOUzBEwPUx8xTVMTGW+MKfxD2mXURJWJA671LZxyuoYag6zr+dV72MtyM41C54KyQJAJ091RXMDaIKrCTCjKcpGY5gB0M602gCOcGuZAdqo/YiJyOwkseTasIEdADrT1w92fwN8ifB8NWHwNRxbCyw9sVVv2Nop143F3Vvkf3dR8T8DXRbLiCPy2n9DT9uQOSK/2AnmDXcLY8Wsc9qZfwVxdQ5j1mqtw3IiR9D8qr22uyPcRd4m19cncKGknNMaDwxuw/i67UPNzHnlbX/h/WmjAvzf5k1f4d2ZN2ZuEQAfZneR16g1ajYnkSB1y3jWkG5bXeNROxifB1iql3huKO+JQfzt+grV2+wQ/FdY+igfmao9oOyy2EDKXO41jfLK7AaaN8q1UGR7qM4eC3SIbFr8WPyLUV4ZbW1bCG4HIJM68zPU0XTsipAK5yCAQZ668h0qdOyyDdfiTV+02ZvMgFiLoJ0M1Fj+P2rJy3SwaM0BCYGsHQeVE8Tw5UvxAgqhA5AyQfoKzvaXB3HvtltM4yAAhSQN/wA5+Fc7x8ZM6IS5Ia/brDcu9b0tn+laHAxcVWAMMJg9POsKnZnEn/Rf5frXonCcMVt21YQQuo6VM9dFJDDwxP3R8KVEitKuey6Mp2bX/wAsB5t/1NR3GXjhrDuI7wgkTykyBHXyoHwXDXjat7LmzSGUyZuOJnMI+FaHttgJu4VAsl7jLpzMJBPLrqetejjgubb8nI21FJHeJYs3XtFsuw2nUZtd/OaEcexRS1ddLVklFkZrQaY11nfSaZxnh4e/hswZchBgT4jnXXXlpTcYC32gDcuo9xtpmHwmsJOm68l/CCOAxLXCgPdlWjTu01BE6adKoY7hCd85AA1OgVRyjpUHZ661u4iEyLat4QJMJbYwBudBUr8RNy4zJmAIZoZQrL7WhBEg6bGltxX7hasJdoVe1w9Gt3Xt93akZSwzHQKDDCBJ/pQ1eGIVGe/iC0CfCCJ5+05NW+LcSS/YGGki4lqzceRClSbb6H05VUs4tidQIncdD76eW1oINBXsvwa0L6urXGZJIzoq6FWG4Y9TQ7jfCg+KutqCbjeX4j0ijPZTFjvipIBMBQSJaA5OUbnQaxQ/HMpxN1iSIdlMnSM51pP7IgnsbjMFh8LeKi3ecgbm6sHN/Lm6/GozirIP/wBGD/uvMf8A20/tRjU7x7tsi4PCPCwIMGCJEjSs/c7Q6QbTCdJDA76eVZzl9bSNYRk1Yf7CIjoQ1lT4btzMWcnR/CIJgCDEjeKE4Li2LuKGt4W2VKqQzNGaVB0BPIyPdWh7G2wGe2v4bTJ7/D8d6zFjj9vCBbThy1tVQlQCJVQCRJBj3Vq48ockrdkXTpsi4p2lxlgTcwyIDpMsw5aSr6e+ocF2zvuM5sZkBOqmJYR+8DBE/KrHaC6MZds4a2fvGJXxSIzhCCSAdIM6UAwdgi1cOb2FPUjRh0EAQDqf1qseNOFtbMpZGnRpMT2jFtA1zDXbamFkhY0JYCQw5zy51pbTkR4m5/inczsR7vSsfhMQuK4e9q2Qz29SBIhM4ZmjmAC207Vy3cg95ecm2SVAGZMkW1cNAIzE7GegimojctF7DcWxt97wW+qKjMo8CGSDtos7RQ7jmMx9m2zPdVkESwyjfSIKg8zrFFbfC/sVi81wKxg3VgmMtxFyhiYI89/U1VxvC7l/DBluC6C4JUIqCFjPrMwFncnQedb6sz5AHDY/HPb7wm6E1bMW0IncDKDG5JHyojheIYohNQVKiJKnNPMzrPvrX4jBtds3bYCqSjKuug8OmkaCqfZ2yPs+HDCfuxEAchqTrWcnaLTKfAOOtiHuI9vI1sQwIIObMQRB5aToTR5GYGVJECNJGkzy31ofgbB+2YpohSlrKd5hCG59RRPDO0QQNOYJ+kfnUNUxjWxzfvHmd/1NVrzhwMzaatuNhz+R1qe6niJgSNPSd6gXEDvMmUTtPluRT5EypHLNy3OXMPZBjT2dAI+VTBbUSSIidxtOh+lQ4l1X2lBB0jlGlQXeK2EDeJFZFHhPmMyj02qWylXReRbM+EjUT7RGm/I1PcuJbQu0BdJOp3MDaSao2Ychla00yuYWzy0InvNRUPaZiuGIlYlRAUj8U/vHpWdWzX7UWh2jscnPuV/0p3/iCzvmb/i1ebNxAKdXUQfQjz35VctYrOshiQfPer9leTL3pG5btTh+rf8AE0qw8+tKn7CJ99h7hfE7nc2YUGV3LwfbbUDKZ+NaXtvjcpwbz/qN/wDzn8vlXn/+KknDmcoUyQANRLAKBy0JFa39ocnC4VgYi5m1nYW2JHyrXH3b8oufRV4pdPfYLu87gsA2sZAXQyeumv8AMajxpBW+JABuIDpGndpOnLSapdpMxbhryNCMrTAVvBkL9QG3HMD31Xvm+RdBNsjOCxAYzCLqDO0fQ1GSK/sI9f6DfA7y2bqowgMHUEyILWjlBPKZOo2g8xUV/GKL9wDMPbQAc/bBJJ5CR51SxmJxCPa0S6Q65Qo3bXwgFzoQDPoaH2OM3DedhaJYlxpqEYF5BInWSR7q0cFaRnbe9GgwV6b2IIA0s4ZCZI8SW4KxHIhtfSJqthLoZvZ1Db7+U0MsXL578i2qnLbV8xLe0WKhSpEzG2vsiqL4u5aZQyL4jIbKwEjzmazyq5FK+0endl7IZySoJBUA6TBS7ImJA9KE47HI2JZcyk9+VKmNYuagg76fGpOw1y9nOZLZQkbFgZytliQRrPWsJxa6V4nelZJxJYbAf50Lr5wPiaahyjEq9sJYzE27Pf2pykYi6ADzC3PgBG0+6qdxpgfxL9RVTtmjDF3xctkFrruIJKywUmNiVHoNz0qPC4ktkgaZ0G/8Y8qwz4vrU15Ov089OJ6j2Nebzx+4dvVa837R4kXMVeYKFGY6DyAHz3rf9h7AS7cif8tufVgTXmGJOe88BiSRsJ3A866cOoHn5ds1XB2V+LWGUg5XRdOqW1JJ5HQkfy0ATuxhr1xiZZI3ECXSBEzMEkelFrGPTDX/ALWVLBA8KCBDOWgkkbAMRp0FBGwqd1JL+O3bkyv4ihyiOc6Crg+MUgathvsxwZbeFN+XYvbdcqnwqHOSR1MczzIp1nF2gl1rihh3lwhdlzZLakEgnYE9dRVLhvElsi9hlZ3UC5bXxggL3iGcoGpEMJ2M0xuMtbZO7ALm65grp4xbkADXZvdIpR7HTqzV9t8T4LnIGxa8O3+mDFRcI4opseABVy3UKjk5UGZJEjf+xrX7bcat3LV5lBkrbAleSoob5g0G4Fjlw9trt9iltrT20OX2nKz4cusBUbXTeNdaEv8Av4EzY2sWUcIGHj1IJ1y92x8IO+uWTyihHZ3janDJkIY2bbZpBABAfwk6ScqgmOo60J4djxcxTXFnLluEZlAYAW2jYx7gKs4nhtxsFYVGA+7kgLE/dOOR8RkrSe0h1TJey/akXsRfDlF0yoBJLQ5iIJnQkk7c609oEkKNCT56+XxoD2QwmS2cyhWW1aBlYYMTdza7zoPhRq2JYHUETrMb1m+0WVWxBk6/u/OuviIutG2tSvhRJ33+m1MTh4Z5lhudD16jnWZQ/A3czOH1iPnP6VnOL8PAxQDMCtw5z90GI8BRFG5b2No32rS4bBhS2syZ15VnOJ8QZMaogQqIZ1PhZ2t6wuhm4fl6U0nuitGl4Rh7du1bVu8kDWCo8R1MiOpNBe3BuhB3eTu8y+1mLzDcwcsUVt4tdDOnnIPw3rM9u+0lruRbtv8AeMwgQwgQwLagAgetXFO1a/oiT1pmDxis1wHKC5IkGdegABE5RzneaJcKW4l10MBAoIAmNTuJJIPtTqeVVrFoWXRmEJcU5HbmRlkZpiD+dXsG03rvkLY38mJ/Kt0rMJvVBL40qjLetKqoyspWMI7tZVvCpJB56Z1A0Ij8Qr0Lt04GAw53AYD1mzcj6V52OJuq22dvxEbezBBBG/MKfdW37SYMJgcPdNy6SXtyGdiqzbuTlU7a++JqFfbOrVGTxPaD7R3VprQRbQjNJPeBV1Gu05VBA9OdWuA42HykQDp5GhGM4feXurxb7q40qA22YSuYRzlevnXRfZSgbQwfz1NGSN9lwaRueEYe2L9slx4SQoBCwSI08zoPlzoGeHumIfUQ5dtCQRDAmNBqc3w+cnZIq2IUt3eVQWJIGkbEHcQY3oZxJr9rFFbgzRncAkEQQxA98VnGMkuzOUly6NzicOuHwWckk3GR3OXXVkVVAE5gBAAGu/WsfxHH27rOHzBLazqpQq7ZYJzRMKJ//IK0vaLG3f8ADMOwUGVts8kAJBRlyjd/FvrpHTQ+fYu7nUi4WAd8xJAgSsTooPJRG1OUbewR6X+y6+WRgYYBhlk7iD8v6VkMagPEruuv2ljPSMRt7wBWp/ZYfuyoWQHVdYA8KJB0nl/etYrE4PNxNzJP/mmMTpIvmrqqBPsNdtVRsffFzPClIIBMTbWZgHoPhQS1jwyWMqRkyq2UaErdbWf9oXU0W7aYm4MdeFpZzsilgD4TlRQRpAiWnlpQviHZgC4UtElFIUfeHxQoBYwIJJk++sstJLka4m70bLsfjSrYy53gcLh7jBBELlBPLnp9az3Zq+EGJuAS2VsmhOYnKq7AwNTv1rRdj8EzW8XbKhC9hkkREsGHLlzoDY4NibeFxFvD27gd7loLm0lQXLtrptlHvqrVKuhOFpt/AKx2CbELeW2IIU3GJzSQoLNsNsqzJo8zqLOEKW/C1q2JGWGKSC0Aknb2iN4qt2e7K4xLl1rwQZsPftjVfauWiiExsNdTU3FbbWcDZtG7bN1C4YhcxUEhlA1EbneNB5U3VGa8AvFd0iXZt5DlCWnViWz94hdwCBlPdhwSSZJ2oXhcYUeyATH33igs33j2yM07wAonyqbAcIsXELDEsbjjMM1tgCR7XMyfQ9Kt8IwuEQF8TdAcErlJ0iRyjxEx/e9F/BVasixvEjbBzGdea+Y3EbfrRq/wtcfh3ZmIeyJUDLBYquUez4Vhteke+o/2g8UtDEXMOylcty0+YmFC5UJEwSJgjUH0qkOP2And2CA85tWV8zbajMCx0GkDQDanXFib5Im4PwS9YW41wEBUuakjyWBBPWjrccs27NrMSItgey+py7ezFZkdq2updQvbPgcnIjodB5kjfzp69rbltQQtpwq6xcK6ZeXhNQ7G99mq4ZxJJvmdGW2wMr7PjPX+IeXnVv7csA+KDEeEmZiIiZ35VnsDxKy5u98wUhbV4SW8Eqq5pGh/zCvv2o5h+PWHBK3bTZdTJGmoEmdtSB76llKIQsmfQxyj5GkTB0NQW8cjCA6nnowP508GoHTHGdY389NazNrDvdxl/ORbZUsjw+OVBLSCQNc0GSNCBpR+7dygmCY5AST6CsVc49dt4q6xVQWATxBhBVbeoB/3DfrQtWaQg5yUY9s2trDhQAugHr678zJJk7zVbiHCheKNCl7c5SwkEH2lYfuke8GCNqzJ41iFGcuY8wIPlEUUwvaa665lwrOAYJS7b3gT4XII360oyt6Oj1Po54Ipypr8FDtvatWRYYWkJ73NlC7qqsXBgezqs+tQ9h7dvEHEu9tcxa3oFKqoysNNfImpn4ut7Eu13D38lu0bRTu85DXDmfNkJAlAgEa68qudiAgTE92pW39oYKGDAhVS2ACG8UzO+taNtI46QW/wGx/6Y+Lf/KlV7NXKzt+R1HweYYbAXHhURmIZ56wCNfiRqa9B7YS3C7OYa57WbyYqwbX1JoxgezFq00pnB11BjeJ2HkKEcUwaYm53dxz3K2c6sGIUN3t1S55NoF3/ADrqjIwa1RnbVy3fs4PDFszW8odVBBVQuVsxiCJjY0LxPBCt51tozBSQCAToPSiPZO0ljGWWfVbqkCeRcELIO3iEV6mtwDaia2NeTzvsdwq8mIV3t3FXKwnIecdRFWOJdmMTiL/eG1klSvtLtBAO/nW972uM9QD27AGN7NPcwlqzmylUVWliVOWPwj03EUCx37MGuxmvgFYgKpAMbSJ8h8K3eckD3/WmEdSfjH0oYIyuDsnhVi490W7lsEt7RBdwBlQArzy/KlwDgWFvN9pOHZGdhdBa5OYuS+ZQIjU9OdaW9wy1fhLtsXEJByvMc9/nWTxC37d7usPete0wS2LkZFEwuUTAAHyqqdA3+At2Z4Pcs3b5dVkh4uBiWcM0gHkBEHroPOZcJwK0tpFe2hZVAJVYkxrB0MUOt9qPsouDF30uXDlAt2lkoNyWMDqsA0OxX7TEg93ZY/7mA+QBon4ZpiwTkritBviXCrpTLhSyeO0XPesPu1c94Fk6eHkN6sX3ezb8C3L5B2kFiCeZMaCorHF7vdYlu7y5MKtwGDrcZHLICdDl8PxrGdqcZjGxdy3Za6bfhyhAdAUUxIHmdzUtdAo26boP3u1NxT48NeUehP0WPnWK7R8aFy4wC+34QHEDxLlLN5ggfDzq9wvgOLzuzA5mtsg7y4JGcAE5ZLezmG3OheIwBS+yFr02EJ8RZwt1oyxyClNdQJimqFKC+HZPxNBbW2bJlbdsLMEa5jnHvLRQ92e2rqbdu4XkZmIHd76jqfOaq37d642UNJeFgACZOmgA1mNd6I8X4VcF68mYMiMQXjUwYBHLXc+c0NfNjj4ZnLz3LgOZ3LMqAhs7EgEcyCOXyo7wnAEKCqlHMjMqqY0jSWBGnlQb7LdtMYLQTus6+op7Y+6LgKMyxtoPo30olbWmEaTpot8U4dfw83CTczqULFSD4iBqZJJInnyqxfwNqy1u5kvK4uJnJ7sqVzCSFyAKRoRpHWq2L4hiryBH8QDBtLPNTIkrRe5x1buX7Slssu3tLEiDo/lUcpJbVjqLfZP2fx9oJii2Um5eeM9pWBTMhGYrrGnsjSYIqPGcRtBWX7OgNzw/dyhIDK0bkDVRyophOOWCutsEzMwrfnQ7juMt5ku2wAVlWGUDQ6giRE0oyk3TjRTXFWmBEsqdDmRvODPyFXVtZRE7f3v1qmz/AGi8gUgbAliBAnUn9K0F7g6NOV2A5ag/lWeeUYVZ6XoM3bkCLvF7ts6XnUaDVzE+QmJihmI4szPma4XIk6xzygmfRR8K11rsqHTxPMHYqD79CKEYvslbEkwBMcx8BRDLjaqzDI8nuOUVWyie0soEzGN486t8K7XvYUgKpUnNqGnkNwfKhB4OCSMrqBpJO/mB02qQ8GndiR0NbcYrYs3q8uVcZVQd4J2zCK7Milrlx7jHMR7R8I2OgUKKm4B2ntK1y4yNme9daRcMQx0GWQG0B1IrPWuD2x+AGrNjBACAulDpnL/o3i9rrcey/wAv1pVhO6caAqR1IM++K7U8Y+R8l+n+zc2/2jOIDKhYkAEMR6+GdTE7EUSbjlm5gLyoZYExb0zQ7kLoTB31g8q85x3DcThWIewWXU94omRO+khffFL/ABRWtDSd9I1EbzWyRjpomxdpkVXOmde8UjpmZfiCp+Feu4jjVm2svdRTAMF1B18pmvLrmFv4nAgiw57hx3eUam1cV++ED2gGFo7GJNC8JibTHLGVtoeZn9aeSXgrHGP+TPVMR27wif6hf/YpPzMCht79pKHS1YuOfMgfIZqxrYdY8WUD4U7A8WFkxaue1AgCQek6RWKbZ01hium3+5v+JcYxRw1h7Ftc9zMXDf6e0e0RGs79Kz17G4xv8zGWrXkrrPwtgn50/D9q2iLqq42iI+WoPwFTh8De9pO7Y8xKfSV+NW1ZnHLwWor+LO9kLafbbZbEvfbxaFWy+yZkuZ+VW8BhbVq/evi25Zr1y1rDBpuHvCAAIXfU9KMcLsqtxHRrWQHXLaUGI/8AUU1mOL9o8Rbv3RpkzuFDIIK5mykaa6Rrzq1S0ZSyTk2WuP8ABMJdvuWvNbuNlOoBUjKuUiRERHOqDfs/YibV1Lg9SPpI+dQcQ4/bvr97YGcABWRisAbCOm/xoXh7xXVWIPUEj6VnKkO5vVmv4Lwy/hrGNLhl+4OQhgwkB9RB0O1ZbFcWvXN7rkdJIHwohh+0l4DV8w6OA4P/ACFCsbfzsWIUTyUZR8BSlIIoG4l2XUKWPkQPjNRcKxmJtXHKXDbzsCxztJGwGkDTXrvV1lqFlppg0Gk7T3VILm3cIIILIrEQd82WR8aFd69wmbigNJMzqSS3odT1oj2TE43DA6g3U099bHinYbveIvduKPs+TMeQMKFKAKRlMnMD/DVpWtkN09GE/wANEbk+fL5VWfBa/wBas4HhFy/cNuwCS5MKD7KySJY7ACJJrmK7PY3DliuFd1Ghe3kvDTqUZiN9jrSUH8Oxua+SK1YyqTmc6gBQ0AGCZOnlt50vtDdT74b8hVMdoDOW5bIPQqyn4EVJb4xZb+kUnGXgXGL+SZrYOpS23qkH4iaa4taZkX0DFfrANSrirZ510hW2YUqXyhcPDKpwNskFDcT0AcH5N9a6LbDa8h/3IQfk35VMQikAkAkwNtTyoghI0OqncH00I6MDBkemxq0kKpJ9gAcbvI0LbZujKzKD0MEAxUiYK65z3bhznkNgOkGiq2aTCppI0tsqGzG5pjWxVlhUDikXZAUpwWnhKbSGdn+9K5XD6UqQ7PWsOAzeArlymdY1iNDPUz7qfw/Arct4gBybZzKylLbBoBkSVkoeh1jmKy+HLHRA0HcLP5VruDWWtWSkeJ5PiMASIqceZ5LpEzxKK7B3DuMotq2mTKF0GXYDaI3Aj6VkO3fBLRvG8sMtyCxHJ+c+uh9ZrUY7hP2dJa6hbTwAiSDziZoXetC4IZAw8xI+dcz9VLH9M0brBGf1QZ5/asWgdfGfPWPKrlsry0/v0o7ieyaNqhyHpuP1HzoZf4I9r2l06jUf094Fbw9TjydPZlLDOPaIVNSKaYK7NaslImtX2UyrEHqDlPyqXGcUu3ABcdmC6gHkevrVWaWansVHa6BTZopwbiCW5DCCfxRWOWUoxuKsuKTeyrZwdwjRHP8AKaiu2mG4I9QRWpGLRtQ0+kGq2Oxy5CI06nYTXDH1c29xL4RrszRFcOHMZoMdYMek7V3NWj7Mdpjh7RttbW4hZmMkgy2+uoOw5V6cVZjJ0Zu1dZGDIxVl1BBgg9Qa9N7I8Ue5ZTPiFvlwS9t8udZJkA7kRyYHfSKEs3DsRq69y3oV+aSp99O/wXh6AE4kMB+HOD9FzVtFSRlJ2HsfgLWEtXbmHtRcurly67DVgAJj3eVec8O4tdw9zvLT5W58w3UMOY/vStHxXtnbAC2VLZRlUkEALl218W8ctQo1rHd5SlcehQ/Juh9k4opUolrFEaAgGY1+6Y8p3XTf315p2w7Htg7pDj7t48YXRH/+M6Ee+iB3B2I+XnWv4R2zW4ncY0B1Iy96RJynQi4PxCCdd9deoaaY+NdHmmE4XbcaFkce0FeY8+eh3FSf4PcU+G7P+5QfpRLtD2abC3UNmWtv/ktvoRJw9wjn+60wepinWXJVWKsobaRHkY6wZHupbQiLD8LUuLj6uAo8pAAn5UTJJHx+Sk/lVVbldvKWEKxUjUEcooGggmHYjQAjyZT+dV7jESCKH/Z8xPeW7c8nQZSfVQYqypgADlUFiZgaYVFJnqMk1JaGuelcFOCU7JSbRVDJpU+KVKx0ehYftBeygIltI/EZafQaR86hLMxLXLjGf3fD/wBMVSRv7GtWLYmvMl6icl2daxxj8HHe2s5VAPUCT8a5nMTHxNSKlTJbHrXHJ29s2SS6KignZvhUyWQKn7umXHA21P8AfSp0UVMRwO1c/DlPVdD7+R99BMb2auJqhDjps3wO/uNaQFj5f30H61JbtRrJ9/6VvD1E4dMylijIwVxCpIIII3BEH4U2a9BxWHt3Fi4oYDqNvQ7j3Vm+I8CtiTbfKP49vc2/yNehj9XGX3Kjllga6Ac10GqOK4rbtyCwJHJdfnt8aFXe0TuYtLl89z+grtpswbSNG14IJJy9DMfCoypY+IlvUk/Ws5a4fcdgzsW1BrRrScUhJ2PmkrRTZpUD2T270U5781WApRVp0S1Y5zrTS1cNMJpvZInao89JkFMNroaKQFzBcSCn7xFupEZH1C6g5k5K0gGY5azW6x1mzjMLaa0xtpb0AK7QIObrA/EDHry80LZTLbdaPYjtoz4UW+7ZmIjvJChTJ07uCGSIB2qqb1ZL7sK44YbD2LgLIbuUgC5IZjG6CCOYjqRE1n7N0VRLTOaSW1JJknzJO9Pt+VS6XRSXkvyPOmlfOoM9cN2oKomCU0rUXe0heqXZoiSlTO8pEio2UPzUqik9a5SGblQBvU1u5OwrMYDi5XR/EvzH60fsYnMJUiP7+FeRkxSxvfR148kci0WUXqad3nQiq4Hvp4bpXOzYmyTuSfkKmRRy+VUcRj0QSzAVnuI/tEtW5CeI1rjwzyfaiJTjHtmubw9BQvH9pLNkEs4rzfiPba/ePtZB5CaGEXLxJbnv5azoOnKDXoY/QfM2ckvVfpRseJ/tLmRZAHmf7/KstieI4jEnxMYPWY/rU+F4Uo1Pz1ohbsAcq7oY4Y19KOeUpz7YMw/BB+KT8hROzhFXapQKRNaW2TVDlWKkmogJqRRUOkUdmuzXQa6KmyqOA12a5FLLTsQ6mslcmuZqYUNZTUTVPNNYU7YuJWYU5RpTzbpsGmhUKnKabSNICQNSY1GDXC1AyRxTYNR07vKljO5qa12u95UbPSGP72uVDlpUh2wktFeBue8idIOlcpVjm+xmeD70aNap8UuEI0EjTlSpV467PWPMu0V9pHiOszqdaDUqVfSx+1Hjz7ZbwQ2o7hxSpUMSLIpxpUqg0YjSFKlTJJFrorlKp+TQcK6DSpUgJBXGrtKoKIxSNKlViGtTaVKmhM6aaaVKqYhVH191KlSEztNalSoGMNcfalSoEyEmnt7A9aVKkxIhJpUqV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C:\Users\Team Gordon\AppData\Local\Microsoft\Windows\Temporary Internet Files\Content.IE5\ABSKE322\MP9004019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05" y="2129028"/>
            <a:ext cx="5266715" cy="350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bibliotecaria</a:t>
            </a:r>
            <a:endParaRPr lang="en-US" dirty="0"/>
          </a:p>
        </p:txBody>
      </p:sp>
      <p:sp>
        <p:nvSpPr>
          <p:cNvPr id="3" name="AutoShape 2" descr="data:image/jpeg;base64,/9j/4AAQSkZJRgABAQAAAQABAAD/2wCEAAkGBhQSERQUEhQWFRUVGBcYGRcXFxgYHBQYGBUVGBQXGBgcHCYeGBkjGRgUHy8gIycpLCwsFR4xNTAqNSYrLCkBCQoKDgwOGg8PGiwkHCQsLCwpLCwpLCksLCwsLCwsLCwsLCwpKSksKSwsLCksKSwsKiwsKSwsLCwpKSksLCwsKf/AABEIAMIBAwMBIgACEQEDEQH/xAAbAAABBQEBAAAAAAAAAAAAAAAFAAIDBAYBB//EAEUQAAIBAgQDBQUFBgUCBQUAAAECEQADBBIhMQVBUQYTImFxMoGRobEUI0LB0QdSYoLh8BUzQ3KSsvEWJFPC0jRjg6Kz/8QAGgEAAwEBAQEAAAAAAAAAAAAAAAECAwQFBv/EACoRAAICAgIBAwMEAwEAAAAAAAABAhEDIRIxUQQTQSIyYVJxkaFCgfBi/9oADAMBAAIRAxEAPwAx3Fd7miXcV3uK8+zpoGG1XDbomcNUbYWmIGG3T7durL4ektqkBc4f2cuXdQhAPNtB8960OD7HoNbjFj0Ggobhu0l5FC+ExtIM/IiarYvjF65OZzHRfCPlv762jKKXWxbNVcxeGwwiUU9Bq3wEtQfHdtuVq3/M5j/9Rr8xWcy00rSlkkxUvkbxLil2+R3ryAZCgAKPdvPqTVYLUj26haaxoqx9Ma+o5/nULpO+tc7qigsecV0FMNwnn8KaLEbevx1NKaBjCvv9da7UjCuMtAEZWu10iK6tsnYH4UANrhq7Z4RcbZSaI2OyN5vwn4frVKEn0hgJl2IrhTU1rrHYa5zge8f1q/Z7Br+JvhJ/Sq9mbFyRgrCeJdDuKJlK2adksOpAJ1OwlQT6c6FY3s2UJgkjkf7/AL0pTjw7Fd9GTxdgnYHeqxwse0QP7+FXOLWoMa7kbxQ5LPUCefrWTKQS4LwT7S5S2QYgnUD8yTsa12F7AIv+Y4+v1isNhsQ9s5rbFTET5VJd4rdb2rrn0MfSnHJx/wAUx1+T0IcHwdkS7D3sB9IqO52qwVkeAKT/AArPzANebMZOup6nX5mnuNB6fnp8/rVe9kfWv2FxXybc/tPTlacj0A/91KvOHVp0pVNz/UwqPg9KFqnCzUiuN+X1qUOp2PyimBWNmmNZq8ADzFcazQAMfD037PRE2q4bNUKgecPUZs0T7qmmzSsKBRtUxrVFGsVG2HqrJaBT26ge3RZ8NVa7h6BMHd3Xe6qz3JFWMCyK4NxS69Bp76QIo/ZCdqns8CuP7KE+6tH/AOJLKD7ux8co/U1Wv9sLp9kIvuJPzMfKtKh5Y7KuH7FXTvCjzP5VX452abDoHJVhMRJGp6dRSxXG7773X9Acv/TFC7qyZOp6nU/E61MpRqkg2VjcblA9B+dS4XEMjq/tZTOVog+R8q73PSmtYPPT5fWsmUaj/wAfMBC2FH8+nwC1Xvdur59kW1/lY/VvyrPBB+8Pdr9JrmUeZ936kU+cvIUvATu9qcS294j/AGhV/Kao3+JXG9u5cb1diPhMVF/KfeQPyNOAPIAf8j+YqHLyx0EOyGuNtafvmY/+21b7iWorAWLl5LQaws3M7DMtsMVXIugMGNz8aqYu5jn9p3Hq6p+Yp05KkJrdjuMWDn02lvrQ9rOp1X4g/IUWxWDzqmoZlVQdQZOVQ2vMzNVG4c4PsHX5fCmxopm2v70+gP5xTGI/iPwH61ZdY0Oh9D+lRgf2B+tTsZAX/hHvM/SKkuyCIjYcqucO4f31xbYIXNzYwNp6b1oLfZuwQGu4i2sj2cwnT1IrSMHL5J0ZAq3U/E0q2R4Tw8aHEfD/ALUqft/+l/I7Mj2ev4qxeuYYW1nLmIAH7iwykaHQqdt6J8S41iLYQPbKFnQZgCI8azrqIIlY03qgtu5h+572zkuZwz3u9zsyd6WeVAJAIaInlW5xOES9aVWPhJU6GJhgw+YrVpclIV6JsU6i/wB2BBKk6RtJG2/Kh+C4lbd8qswbU5WVl233EfOjeOsguGgEgbwJG8671STh6IQVQAwRppE+VRLsE0JGJ2hvTWpEPUQaqWeErbnKzCUyCQPDrM7CTTzhHyMBcGYlSCNNjrvmAJFZ7GWTbpoUHnTsLnCfemWk9NRPh2AG0cqE2eItkuNcslMgB0ac0k6AEDaB133oAJm1Te7qgnGkK2ySy95IAKk7NlIMSBrVpMZLMAykrIIkSCORp0B25Zqu9irZu7SN6abg9KBFA4bypjYaiGUHnXDboCgU+HqFsPRhrNRNh6OQuIGayRUIU/8AaP8AvRm5h6qthtTScg4soi1m0Ek9JJ+VXrXZ66Rpab4RTbYZDmUlSOY0NTvxi+d7r/8AIj6U1x+UPY9Ox94/hj1Ip7dj3UeK5bX1aKoXMU7HxMx9WJ+tQOKHKH6f7HTK91CCRA0JEgyPUEbionulevXRSauXBy9fpTnw8jSoSAGPiXO1pzPRgPiC1NQ3Odph5yh/OjIw3r8K4bQ86pOS6JaT7KOHxBQzDehGlXv8c62zHlP6VwoOhrht+X96UPmxfSRXO0tiQrqZOgkTNSDiNjpHqtQ4bhQa6rMyKAGHi6syajTlBotjOFIqkrftluQCsZ8pFOpfgegXcv4dt8h9V/pXPuZJ8MnWYgn3xTGtN1X/AI/qarX8MR4vjt+VJbYPXRbGDDagiD5/1rtU7eOZRAOnoKVHGQcwpfxRuRnFu7G0j6FYq9g+JlmtIbYAVhGVjpy5zNZ7s6gOGH831ajPDLJLpG4aT6AmadS5VfyCdoL9rMQoKI2cbNK+rCDqPrQ2/wAa+6RbbsGUQS49rQQSRm8zVztfPepAnwdf4moBmPQ/X9KJ8+ToUWqoL3+MsVt5LqZgviBy6t/MB8qt3uJOb1kJkZGAzkawTM6gwOVZS/HOB6iJpYeyJkQPT09KVy+UPkjY43ioyg21Lw2Vt1y6Ez7J6Uv8QUNbUgguFMDUeI7T+cVnrauB4O+O3s5j9BtV3DWMU8HJc5R3irI5/i13oUpV9rHryFTftNMlSUknMIyiYJkjTWo/saEswE95MkEkHUHTUjkNulVU4diCWU27XjEGWUFtZiAeooZjcQAVtvaZWslh4SNCSpYSAZEqNYFV0rkgWwweGgMjSw7vTfRgWnWI61GMLdCR3oYzOZljwxtGuu1B7fFlzXWzXF7w7ZtEOeTlkjSNOWlXbfGQTAeRkIkqTLRAJInSY51POPVlUybEXbyhyLJaHAWD7S+LXcxEL8amsZ89wNmgMMs7Rrt1G1Q2eKscuZrR0bNqQZloyyefh+Jp9rHk5ZQ6qxOUzBEwPUx8xTVMTGW+MKfxD2mXURJWJA671LZxyuoYag6zr+dV72MtyM41C54KyQJAJ091RXMDaIKrCTCjKcpGY5gB0M602gCOcGuZAdqo/YiJyOwkseTasIEdADrT1w92fwN8ifB8NWHwNRxbCyw9sVVv2Nop143F3Vvkf3dR8T8DXRbLiCPy2n9DT9uQOSK/2AnmDXcLY8Wsc9qZfwVxdQ5j1mqtw3IiR9D8qr22uyPcRd4m19cncKGknNMaDwxuw/i67UPNzHnlbX/h/WmjAvzf5k1f4d2ZN2ZuEQAfZneR16g1ajYnkSB1y3jWkG5bXeNROxifB1iql3huKO+JQfzt+grV2+wQ/FdY+igfmao9oOyy2EDKXO41jfLK7AaaN8q1UGR7qM4eC3SIbFr8WPyLUV4ZbW1bCG4HIJM68zPU0XTsipAK5yCAQZ668h0qdOyyDdfiTV+02ZvMgFiLoJ0M1Fj+P2rJy3SwaM0BCYGsHQeVE8Tw5UvxAgqhA5AyQfoKzvaXB3HvtltM4yAAhSQN/wA5+Fc7x8ZM6IS5Ia/brDcu9b0tn+laHAxcVWAMMJg9POsKnZnEn/Rf5frXonCcMVt21YQQuo6VM9dFJDDwxP3R8KVEitKuey6Mp2bX/wAsB5t/1NR3GXjhrDuI7wgkTykyBHXyoHwXDXjat7LmzSGUyZuOJnMI+FaHttgJu4VAsl7jLpzMJBPLrqetejjgubb8nI21FJHeJYs3XtFsuw2nUZtd/OaEcexRS1ddLVklFkZrQaY11nfSaZxnh4e/hswZchBgT4jnXXXlpTcYC32gDcuo9xtpmHwmsJOm68l/CCOAxLXCgPdlWjTu01BE6adKoY7hCd85AA1OgVRyjpUHZ661u4iEyLat4QJMJbYwBudBUr8RNy4zJmAIZoZQrL7WhBEg6bGltxX7hasJdoVe1w9Gt3Xt93akZSwzHQKDDCBJ/pQ1eGIVGe/iC0CfCCJ5+05NW+LcSS/YGGki4lqzceRClSbb6H05VUs4tidQIncdD76eW1oINBXsvwa0L6urXGZJIzoq6FWG4Y9TQ7jfCg+KutqCbjeX4j0ijPZTFjvipIBMBQSJaA5OUbnQaxQ/HMpxN1iSIdlMnSM51pP7IgnsbjMFh8LeKi3ecgbm6sHN/Lm6/GozirIP/wBGD/uvMf8A20/tRjU7x7tsi4PCPCwIMGCJEjSs/c7Q6QbTCdJDA76eVZzl9bSNYRk1Yf7CIjoQ1lT4btzMWcnR/CIJgCDEjeKE4Li2LuKGt4W2VKqQzNGaVB0BPIyPdWh7G2wGe2v4bTJ7/D8d6zFjj9vCBbThy1tVQlQCJVQCRJBj3Vq48ockrdkXTpsi4p2lxlgTcwyIDpMsw5aSr6e+ocF2zvuM5sZkBOqmJYR+8DBE/KrHaC6MZds4a2fvGJXxSIzhCCSAdIM6UAwdgi1cOb2FPUjRh0EAQDqf1qseNOFtbMpZGnRpMT2jFtA1zDXbamFkhY0JYCQw5zy51pbTkR4m5/inczsR7vSsfhMQuK4e9q2Qz29SBIhM4ZmjmAC207Vy3cg95ecm2SVAGZMkW1cNAIzE7GegimojctF7DcWxt97wW+qKjMo8CGSDtos7RQ7jmMx9m2zPdVkESwyjfSIKg8zrFFbfC/sVi81wKxg3VgmMtxFyhiYI89/U1VxvC7l/DBluC6C4JUIqCFjPrMwFncnQedb6sz5AHDY/HPb7wm6E1bMW0IncDKDG5JHyojheIYohNQVKiJKnNPMzrPvrX4jBtds3bYCqSjKuug8OmkaCqfZ2yPs+HDCfuxEAchqTrWcnaLTKfAOOtiHuI9vI1sQwIIObMQRB5aToTR5GYGVJECNJGkzy31ofgbB+2YpohSlrKd5hCG59RRPDO0QQNOYJ+kfnUNUxjWxzfvHmd/1NVrzhwMzaatuNhz+R1qe6niJgSNPSd6gXEDvMmUTtPluRT5EypHLNy3OXMPZBjT2dAI+VTBbUSSIidxtOh+lQ4l1X2lBB0jlGlQXeK2EDeJFZFHhPmMyj02qWylXReRbM+EjUT7RGm/I1PcuJbQu0BdJOp3MDaSao2Ychla00yuYWzy0InvNRUPaZiuGIlYlRAUj8U/vHpWdWzX7UWh2jscnPuV/0p3/iCzvmb/i1ebNxAKdXUQfQjz35VctYrOshiQfPer9leTL3pG5btTh+rf8AE0qw8+tKn7CJ99h7hfE7nc2YUGV3LwfbbUDKZ+NaXtvjcpwbz/qN/wDzn8vlXn/+KknDmcoUyQANRLAKBy0JFa39ocnC4VgYi5m1nYW2JHyrXH3b8oufRV4pdPfYLu87gsA2sZAXQyeumv8AMajxpBW+JABuIDpGndpOnLSapdpMxbhryNCMrTAVvBkL9QG3HMD31Xvm+RdBNsjOCxAYzCLqDO0fQ1GSK/sI9f6DfA7y2bqowgMHUEyILWjlBPKZOo2g8xUV/GKL9wDMPbQAc/bBJJ5CR51SxmJxCPa0S6Q65Qo3bXwgFzoQDPoaH2OM3DedhaJYlxpqEYF5BInWSR7q0cFaRnbe9GgwV6b2IIA0s4ZCZI8SW4KxHIhtfSJqthLoZvZ1Db7+U0MsXL578i2qnLbV8xLe0WKhSpEzG2vsiqL4u5aZQyL4jIbKwEjzmazyq5FK+0endl7IZySoJBUA6TBS7ImJA9KE47HI2JZcyk9+VKmNYuagg76fGpOw1y9nOZLZQkbFgZytliQRrPWsJxa6V4nelZJxJYbAf50Lr5wPiaahyjEq9sJYzE27Pf2pykYi6ADzC3PgBG0+6qdxpgfxL9RVTtmjDF3xctkFrruIJKywUmNiVHoNz0qPC4ktkgaZ0G/8Y8qwz4vrU15Ov089OJ6j2Nebzx+4dvVa837R4kXMVeYKFGY6DyAHz3rf9h7AS7cif8tufVgTXmGJOe88BiSRsJ3A866cOoHn5ds1XB2V+LWGUg5XRdOqW1JJ5HQkfy0ATuxhr1xiZZI3ECXSBEzMEkelFrGPTDX/ALWVLBA8KCBDOWgkkbAMRp0FBGwqd1JL+O3bkyv4ihyiOc6Crg+MUgathvsxwZbeFN+XYvbdcqnwqHOSR1MczzIp1nF2gl1rihh3lwhdlzZLakEgnYE9dRVLhvElsi9hlZ3UC5bXxggL3iGcoGpEMJ2M0xuMtbZO7ALm65grp4xbkADXZvdIpR7HTqzV9t8T4LnIGxa8O3+mDFRcI4opseABVy3UKjk5UGZJEjf+xrX7bcat3LV5lBkrbAleSoob5g0G4Fjlw9trt9iltrT20OX2nKz4cusBUbXTeNdaEv8Av4EzY2sWUcIGHj1IJ1y92x8IO+uWTyihHZ3janDJkIY2bbZpBABAfwk6ScqgmOo60J4djxcxTXFnLluEZlAYAW2jYx7gKs4nhtxsFYVGA+7kgLE/dOOR8RkrSe0h1TJey/akXsRfDlF0yoBJLQ5iIJnQkk7c609oEkKNCT56+XxoD2QwmS2cyhWW1aBlYYMTdza7zoPhRq2JYHUETrMb1m+0WVWxBk6/u/OuviIutG2tSvhRJ33+m1MTh4Z5lhudD16jnWZQ/A3czOH1iPnP6VnOL8PAxQDMCtw5z90GI8BRFG5b2No32rS4bBhS2syZ15VnOJ8QZMaogQqIZ1PhZ2t6wuhm4fl6U0nuitGl4Rh7du1bVu8kDWCo8R1MiOpNBe3BuhB3eTu8y+1mLzDcwcsUVt4tdDOnnIPw3rM9u+0lruRbtv8AeMwgQwgQwLagAgetXFO1a/oiT1pmDxis1wHKC5IkGdegABE5RzneaJcKW4l10MBAoIAmNTuJJIPtTqeVVrFoWXRmEJcU5HbmRlkZpiD+dXsG03rvkLY38mJ/Kt0rMJvVBL40qjLetKqoyspWMI7tZVvCpJB56Z1A0Ij8Qr0Lt04GAw53AYD1mzcj6V52OJuq22dvxEbezBBBG/MKfdW37SYMJgcPdNy6SXtyGdiqzbuTlU7a++JqFfbOrVGTxPaD7R3VprQRbQjNJPeBV1Gu05VBA9OdWuA42HykQDp5GhGM4feXurxb7q40qA22YSuYRzlevnXRfZSgbQwfz1NGSN9lwaRueEYe2L9slx4SQoBCwSI08zoPlzoGeHumIfUQ5dtCQRDAmNBqc3w+cnZIq2IUt3eVQWJIGkbEHcQY3oZxJr9rFFbgzRncAkEQQxA98VnGMkuzOUly6NzicOuHwWckk3GR3OXXVkVVAE5gBAAGu/WsfxHH27rOHzBLazqpQq7ZYJzRMKJ//IK0vaLG3f8ADMOwUGVts8kAJBRlyjd/FvrpHTQ+fYu7nUi4WAd8xJAgSsTooPJRG1OUbewR6X+y6+WRgYYBhlk7iD8v6VkMagPEruuv2ljPSMRt7wBWp/ZYfuyoWQHVdYA8KJB0nl/etYrE4PNxNzJP/mmMTpIvmrqqBPsNdtVRsffFzPClIIBMTbWZgHoPhQS1jwyWMqRkyq2UaErdbWf9oXU0W7aYm4MdeFpZzsilgD4TlRQRpAiWnlpQviHZgC4UtElFIUfeHxQoBYwIJJk++sstJLka4m70bLsfjSrYy53gcLh7jBBELlBPLnp9az3Zq+EGJuAS2VsmhOYnKq7AwNTv1rRdj8EzW8XbKhC9hkkREsGHLlzoDY4NibeFxFvD27gd7loLm0lQXLtrptlHvqrVKuhOFpt/AKx2CbELeW2IIU3GJzSQoLNsNsqzJo8zqLOEKW/C1q2JGWGKSC0Aknb2iN4qt2e7K4xLl1rwQZsPftjVfauWiiExsNdTU3FbbWcDZtG7bN1C4YhcxUEhlA1EbneNB5U3VGa8AvFd0iXZt5DlCWnViWz94hdwCBlPdhwSSZJ2oXhcYUeyATH33igs33j2yM07wAonyqbAcIsXELDEsbjjMM1tgCR7XMyfQ9Kt8IwuEQF8TdAcErlJ0iRyjxEx/e9F/BVasixvEjbBzGdea+Y3EbfrRq/wtcfh3ZmIeyJUDLBYquUez4Vhteke+o/2g8UtDEXMOylcty0+YmFC5UJEwSJgjUH0qkOP2And2CA85tWV8zbajMCx0GkDQDanXFib5Im4PwS9YW41wEBUuakjyWBBPWjrccs27NrMSItgey+py7ezFZkdq2updQvbPgcnIjodB5kjfzp69rbltQQtpwq6xcK6ZeXhNQ7G99mq4ZxJJvmdGW2wMr7PjPX+IeXnVv7csA+KDEeEmZiIiZ35VnsDxKy5u98wUhbV4SW8Eqq5pGh/zCvv2o5h+PWHBK3bTZdTJGmoEmdtSB76llKIQsmfQxyj5GkTB0NQW8cjCA6nnowP508GoHTHGdY389NazNrDvdxl/ORbZUsjw+OVBLSCQNc0GSNCBpR+7dygmCY5AST6CsVc49dt4q6xVQWATxBhBVbeoB/3DfrQtWaQg5yUY9s2trDhQAugHr678zJJk7zVbiHCheKNCl7c5SwkEH2lYfuke8GCNqzJ41iFGcuY8wIPlEUUwvaa665lwrOAYJS7b3gT4XII360oyt6Oj1Po54Ipypr8FDtvatWRYYWkJ73NlC7qqsXBgezqs+tQ9h7dvEHEu9tcxa3oFKqoysNNfImpn4ut7Eu13D38lu0bRTu85DXDmfNkJAlAgEa68qudiAgTE92pW39oYKGDAhVS2ACG8UzO+taNtI46QW/wGx/6Y+Lf/KlV7NXKzt+R1HweYYbAXHhURmIZ56wCNfiRqa9B7YS3C7OYa57WbyYqwbX1JoxgezFq00pnB11BjeJ2HkKEcUwaYm53dxz3K2c6sGIUN3t1S55NoF3/ADrqjIwa1RnbVy3fs4PDFszW8odVBBVQuVsxiCJjY0LxPBCt51tozBSQCAToPSiPZO0ljGWWfVbqkCeRcELIO3iEV6mtwDaia2NeTzvsdwq8mIV3t3FXKwnIecdRFWOJdmMTiL/eG1klSvtLtBAO/nW972uM9QD27AGN7NPcwlqzmylUVWliVOWPwj03EUCx37MGuxmvgFYgKpAMbSJ8h8K3eckD3/WmEdSfjH0oYIyuDsnhVi490W7lsEt7RBdwBlQArzy/KlwDgWFvN9pOHZGdhdBa5OYuS+ZQIjU9OdaW9wy1fhLtsXEJByvMc9/nWTxC37d7usPete0wS2LkZFEwuUTAAHyqqdA3+At2Z4Pcs3b5dVkh4uBiWcM0gHkBEHroPOZcJwK0tpFe2hZVAJVYkxrB0MUOt9qPsouDF30uXDlAt2lkoNyWMDqsA0OxX7TEg93ZY/7mA+QBon4ZpiwTkritBviXCrpTLhSyeO0XPesPu1c94Fk6eHkN6sX3ezb8C3L5B2kFiCeZMaCorHF7vdYlu7y5MKtwGDrcZHLICdDl8PxrGdqcZjGxdy3Za6bfhyhAdAUUxIHmdzUtdAo26boP3u1NxT48NeUehP0WPnWK7R8aFy4wC+34QHEDxLlLN5ggfDzq9wvgOLzuzA5mtsg7y4JGcAE5ZLezmG3OheIwBS+yFr02EJ8RZwt1oyxyClNdQJimqFKC+HZPxNBbW2bJlbdsLMEa5jnHvLRQ92e2rqbdu4XkZmIHd76jqfOaq37d642UNJeFgACZOmgA1mNd6I8X4VcF68mYMiMQXjUwYBHLXc+c0NfNjj4ZnLz3LgOZ3LMqAhs7EgEcyCOXyo7wnAEKCqlHMjMqqY0jSWBGnlQb7LdtMYLQTus6+op7Y+6LgKMyxtoPo30olbWmEaTpot8U4dfw83CTczqULFSD4iBqZJJInnyqxfwNqy1u5kvK4uJnJ7sqVzCSFyAKRoRpHWq2L4hiryBH8QDBtLPNTIkrRe5x1buX7Slssu3tLEiDo/lUcpJbVjqLfZP2fx9oJii2Um5eeM9pWBTMhGYrrGnsjSYIqPGcRtBWX7OgNzw/dyhIDK0bkDVRyophOOWCutsEzMwrfnQ7juMt5ku2wAVlWGUDQ6giRE0oyk3TjRTXFWmBEsqdDmRvODPyFXVtZRE7f3v1qmz/AGi8gUgbAliBAnUn9K0F7g6NOV2A5ag/lWeeUYVZ6XoM3bkCLvF7ts6XnUaDVzE+QmJihmI4szPma4XIk6xzygmfRR8K11rsqHTxPMHYqD79CKEYvslbEkwBMcx8BRDLjaqzDI8nuOUVWyie0soEzGN486t8K7XvYUgKpUnNqGnkNwfKhB4OCSMrqBpJO/mB02qQ8GndiR0NbcYrYs3q8uVcZVQd4J2zCK7Milrlx7jHMR7R8I2OgUKKm4B2ntK1y4yNme9daRcMQx0GWQG0B1IrPWuD2x+AGrNjBACAulDpnL/o3i9rrcey/wAv1pVhO6caAqR1IM++K7U8Y+R8l+n+zc2/2jOIDKhYkAEMR6+GdTE7EUSbjlm5gLyoZYExb0zQ7kLoTB31g8q85x3DcThWIewWXU94omRO+khffFL/ABRWtDSd9I1EbzWyRjpomxdpkVXOmde8UjpmZfiCp+Feu4jjVm2svdRTAMF1B18pmvLrmFv4nAgiw57hx3eUam1cV++ED2gGFo7GJNC8JibTHLGVtoeZn9aeSXgrHGP+TPVMR27wif6hf/YpPzMCht79pKHS1YuOfMgfIZqxrYdY8WUD4U7A8WFkxaue1AgCQek6RWKbZ01hium3+5v+JcYxRw1h7Ftc9zMXDf6e0e0RGs79Kz17G4xv8zGWrXkrrPwtgn50/D9q2iLqq42iI+WoPwFTh8De9pO7Y8xKfSV+NW1ZnHLwWor+LO9kLafbbZbEvfbxaFWy+yZkuZ+VW8BhbVq/evi25Zr1y1rDBpuHvCAAIXfU9KMcLsqtxHRrWQHXLaUGI/8AUU1mOL9o8Rbv3RpkzuFDIIK5mykaa6Rrzq1S0ZSyTk2WuP8ABMJdvuWvNbuNlOoBUjKuUiRERHOqDfs/YibV1Lg9SPpI+dQcQ4/bvr97YGcABWRisAbCOm/xoXh7xXVWIPUEj6VnKkO5vVmv4Lwy/hrGNLhl+4OQhgwkB9RB0O1ZbFcWvXN7rkdJIHwohh+0l4DV8w6OA4P/ACFCsbfzsWIUTyUZR8BSlIIoG4l2XUKWPkQPjNRcKxmJtXHKXDbzsCxztJGwGkDTXrvV1lqFlppg0Gk7T3VILm3cIIILIrEQd82WR8aFd69wmbigNJMzqSS3odT1oj2TE43DA6g3U099bHinYbveIvduKPs+TMeQMKFKAKRlMnMD/DVpWtkN09GE/wANEbk+fL5VWfBa/wBas4HhFy/cNuwCS5MKD7KySJY7ACJJrmK7PY3DliuFd1Ghe3kvDTqUZiN9jrSUH8Oxua+SK1YyqTmc6gBQ0AGCZOnlt50vtDdT74b8hVMdoDOW5bIPQqyn4EVJb4xZb+kUnGXgXGL+SZrYOpS23qkH4iaa4taZkX0DFfrANSrirZ510hW2YUqXyhcPDKpwNskFDcT0AcH5N9a6LbDa8h/3IQfk35VMQikAkAkwNtTyoghI0OqncH00I6MDBkemxq0kKpJ9gAcbvI0LbZujKzKD0MEAxUiYK65z3bhznkNgOkGiq2aTCppI0tsqGzG5pjWxVlhUDikXZAUpwWnhKbSGdn+9K5XD6UqQ7PWsOAzeArlymdY1iNDPUz7qfw/Arct4gBybZzKylLbBoBkSVkoeh1jmKy+HLHRA0HcLP5VruDWWtWSkeJ5PiMASIqceZ5LpEzxKK7B3DuMotq2mTKF0GXYDaI3Aj6VkO3fBLRvG8sMtyCxHJ+c+uh9ZrUY7hP2dJa6hbTwAiSDziZoXetC4IZAw8xI+dcz9VLH9M0brBGf1QZ5/asWgdfGfPWPKrlsry0/v0o7ieyaNqhyHpuP1HzoZf4I9r2l06jUf094Fbw9TjydPZlLDOPaIVNSKaYK7NaslImtX2UyrEHqDlPyqXGcUu3ABcdmC6gHkevrVWaWansVHa6BTZopwbiCW5DCCfxRWOWUoxuKsuKTeyrZwdwjRHP8AKaiu2mG4I9QRWpGLRtQ0+kGq2Oxy5CI06nYTXDH1c29xL4RrszRFcOHMZoMdYMek7V3NWj7Mdpjh7RttbW4hZmMkgy2+uoOw5V6cVZjJ0Zu1dZGDIxVl1BBgg9Qa9N7I8Ue5ZTPiFvlwS9t8udZJkA7kRyYHfSKEs3DsRq69y3oV+aSp99O/wXh6AE4kMB+HOD9FzVtFSRlJ2HsfgLWEtXbmHtRcurly67DVgAJj3eVec8O4tdw9zvLT5W58w3UMOY/vStHxXtnbAC2VLZRlUkEALl218W8ctQo1rHd5SlcehQ/Juh9k4opUolrFEaAgGY1+6Y8p3XTf315p2w7Htg7pDj7t48YXRH/+M6Ee+iB3B2I+XnWv4R2zW4ncY0B1Iy96RJynQi4PxCCdd9deoaaY+NdHmmE4XbcaFkce0FeY8+eh3FSf4PcU+G7P+5QfpRLtD2abC3UNmWtv/ktvoRJw9wjn+60wepinWXJVWKsobaRHkY6wZHupbQiLD8LUuLj6uAo8pAAn5UTJJHx+Sk/lVVbldvKWEKxUjUEcooGggmHYjQAjyZT+dV7jESCKH/Z8xPeW7c8nQZSfVQYqypgADlUFiZgaYVFJnqMk1JaGuelcFOCU7JSbRVDJpU+KVKx0ehYftBeygIltI/EZafQaR86hLMxLXLjGf3fD/wBMVSRv7GtWLYmvMl6icl2daxxj8HHe2s5VAPUCT8a5nMTHxNSKlTJbHrXHJ29s2SS6KignZvhUyWQKn7umXHA21P8AfSp0UVMRwO1c/DlPVdD7+R99BMb2auJqhDjps3wO/uNaQFj5f30H61JbtRrJ9/6VvD1E4dMylijIwVxCpIIII3BEH4U2a9BxWHt3Fi4oYDqNvQ7j3Vm+I8CtiTbfKP49vc2/yNehj9XGX3Kjllga6Ac10GqOK4rbtyCwJHJdfnt8aFXe0TuYtLl89z+grtpswbSNG14IJJy9DMfCoypY+IlvUk/Ws5a4fcdgzsW1BrRrScUhJ2PmkrRTZpUD2T270U5781WApRVp0S1Y5zrTS1cNMJpvZInao89JkFMNroaKQFzBcSCn7xFupEZH1C6g5k5K0gGY5azW6x1mzjMLaa0xtpb0AK7QIObrA/EDHry80LZTLbdaPYjtoz4UW+7ZmIjvJChTJ07uCGSIB2qqb1ZL7sK44YbD2LgLIbuUgC5IZjG6CCOYjqRE1n7N0VRLTOaSW1JJknzJO9Pt+VS6XRSXkvyPOmlfOoM9cN2oKomCU0rUXe0heqXZoiSlTO8pEio2UPzUqik9a5SGblQBvU1u5OwrMYDi5XR/EvzH60fsYnMJUiP7+FeRkxSxvfR148kci0WUXqad3nQiq4Hvp4bpXOzYmyTuSfkKmRRy+VUcRj0QSzAVnuI/tEtW5CeI1rjwzyfaiJTjHtmubw9BQvH9pLNkEs4rzfiPba/ePtZB5CaGEXLxJbnv5azoOnKDXoY/QfM2ckvVfpRseJ/tLmRZAHmf7/KstieI4jEnxMYPWY/rU+F4Uo1Pz1ohbsAcq7oY4Y19KOeUpz7YMw/BB+KT8hROzhFXapQKRNaW2TVDlWKkmogJqRRUOkUdmuzXQa6KmyqOA12a5FLLTsQ6mslcmuZqYUNZTUTVPNNYU7YuJWYU5RpTzbpsGmhUKnKabSNICQNSY1GDXC1AyRxTYNR07vKljO5qa12u95UbPSGP72uVDlpUh2wktFeBue8idIOlcpVjm+xmeD70aNap8UuEI0EjTlSpV467PWPMu0V9pHiOszqdaDUqVfSx+1Hjz7ZbwQ2o7hxSpUMSLIpxpUqg0YjSFKlTJJFrorlKp+TQcK6DSpUgJBXGrtKoKIxSNKlViGtTaVKmhM6aaaVKqYhVH191KlSEztNalSoGMNcfalSoEyEmnt7A9aVKkxIhJpUqV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C:\Users\Team Gordon\AppData\Local\Microsoft\Windows\Temporary Internet Files\Content.IE5\310B54T1\MC9002516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61841"/>
            <a:ext cx="4343400" cy="34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director(a)</a:t>
            </a:r>
            <a:endParaRPr lang="en-US" dirty="0"/>
          </a:p>
        </p:txBody>
      </p:sp>
      <p:sp>
        <p:nvSpPr>
          <p:cNvPr id="3" name="AutoShape 2" descr="data:image/jpeg;base64,/9j/4AAQSkZJRgABAQAAAQABAAD/2wCEAAkGBhQSERQUEhQWFRUVGBcYGRcXFxgYHBQYGBUVGBQXGBgcHCYeGBkjGRgUHy8gIycpLCwsFR4xNTAqNSYrLCkBCQoKDgwOGg8PGiwkHCQsLCwpLCwpLCksLCwsLCwsLCwsLCwpKSksKSwsLCksKSwsKiwsKSwsLCwpKSksLCwsKf/AABEIAMIBAwMBIgACEQEDEQH/xAAbAAABBQEBAAAAAAAAAAAAAAAFAAIDBAYBB//EAEUQAAIBAgQDBQUFBgUCBQUAAAECEQADBBIhMQVBUQYTImFxMoGRobEUI0LB0QdSYoLh8BUzQ3KSsvEWJFPC0jRjg6Kz/8QAGgEAAwEBAQEAAAAAAAAAAAAAAAECAwQFBv/EACoRAAICAgIBAwMEAwEAAAAAAAABAhEDIRIxUQQTQSIyYVJxkaFCgfBi/9oADAMBAAIRAxEAPwAx3Fd7miXcV3uK8+zpoGG1XDbomcNUbYWmIGG3T7durL4ektqkBc4f2cuXdQhAPNtB8960OD7HoNbjFj0Ggobhu0l5FC+ExtIM/IiarYvjF65OZzHRfCPlv762jKKXWxbNVcxeGwwiUU9Bq3wEtQfHdtuVq3/M5j/9Rr8xWcy00rSlkkxUvkbxLil2+R3ryAZCgAKPdvPqTVYLUj26haaxoqx9Ma+o5/nULpO+tc7qigsecV0FMNwnn8KaLEbevx1NKaBjCvv9da7UjCuMtAEZWu10iK6tsnYH4UANrhq7Z4RcbZSaI2OyN5vwn4frVKEn0hgJl2IrhTU1rrHYa5zge8f1q/Z7Br+JvhJ/Sq9mbFyRgrCeJdDuKJlK2adksOpAJ1OwlQT6c6FY3s2UJgkjkf7/AL0pTjw7Fd9GTxdgnYHeqxwse0QP7+FXOLWoMa7kbxQ5LPUCefrWTKQS4LwT7S5S2QYgnUD8yTsa12F7AIv+Y4+v1isNhsQ9s5rbFTET5VJd4rdb2rrn0MfSnHJx/wAUx1+T0IcHwdkS7D3sB9IqO52qwVkeAKT/AArPzANebMZOup6nX5mnuNB6fnp8/rVe9kfWv2FxXybc/tPTlacj0A/91KvOHVp0pVNz/UwqPg9KFqnCzUiuN+X1qUOp2PyimBWNmmNZq8ADzFcazQAMfD037PRE2q4bNUKgecPUZs0T7qmmzSsKBRtUxrVFGsVG2HqrJaBT26ge3RZ8NVa7h6BMHd3Xe6qz3JFWMCyK4NxS69Bp76QIo/ZCdqns8CuP7KE+6tH/AOJLKD7ux8co/U1Wv9sLp9kIvuJPzMfKtKh5Y7KuH7FXTvCjzP5VX452abDoHJVhMRJGp6dRSxXG7773X9Acv/TFC7qyZOp6nU/E61MpRqkg2VjcblA9B+dS4XEMjq/tZTOVog+R8q73PSmtYPPT5fWsmUaj/wAfMBC2FH8+nwC1Xvdur59kW1/lY/VvyrPBB+8Pdr9JrmUeZ936kU+cvIUvATu9qcS294j/AGhV/Kao3+JXG9u5cb1diPhMVF/KfeQPyNOAPIAf8j+YqHLyx0EOyGuNtafvmY/+21b7iWorAWLl5LQaws3M7DMtsMVXIugMGNz8aqYu5jn9p3Hq6p+Yp05KkJrdjuMWDn02lvrQ9rOp1X4g/IUWxWDzqmoZlVQdQZOVQ2vMzNVG4c4PsHX5fCmxopm2v70+gP5xTGI/iPwH61ZdY0Oh9D+lRgf2B+tTsZAX/hHvM/SKkuyCIjYcqucO4f31xbYIXNzYwNp6b1oLfZuwQGu4i2sj2cwnT1IrSMHL5J0ZAq3U/E0q2R4Tw8aHEfD/ALUqft/+l/I7Mj2ev4qxeuYYW1nLmIAH7iwykaHQqdt6J8S41iLYQPbKFnQZgCI8azrqIIlY03qgtu5h+572zkuZwz3u9zsyd6WeVAJAIaInlW5xOES9aVWPhJU6GJhgw+YrVpclIV6JsU6i/wB2BBKk6RtJG2/Kh+C4lbd8qswbU5WVl233EfOjeOsguGgEgbwJG8671STh6IQVQAwRppE+VRLsE0JGJ2hvTWpEPUQaqWeErbnKzCUyCQPDrM7CTTzhHyMBcGYlSCNNjrvmAJFZ7GWTbpoUHnTsLnCfemWk9NRPh2AG0cqE2eItkuNcslMgB0ac0k6AEDaB133oAJm1Te7qgnGkK2ySy95IAKk7NlIMSBrVpMZLMAykrIIkSCORp0B25Zqu9irZu7SN6abg9KBFA4bypjYaiGUHnXDboCgU+HqFsPRhrNRNh6OQuIGayRUIU/8AaP8AvRm5h6qthtTScg4soi1m0Ek9JJ+VXrXZ66Rpab4RTbYZDmUlSOY0NTvxi+d7r/8AIj6U1x+UPY9Ox94/hj1Ip7dj3UeK5bX1aKoXMU7HxMx9WJ+tQOKHKH6f7HTK91CCRA0JEgyPUEbionulevXRSauXBy9fpTnw8jSoSAGPiXO1pzPRgPiC1NQ3Odph5yh/OjIw3r8K4bQ86pOS6JaT7KOHxBQzDehGlXv8c62zHlP6VwoOhrht+X96UPmxfSRXO0tiQrqZOgkTNSDiNjpHqtQ4bhQa6rMyKAGHi6syajTlBotjOFIqkrftluQCsZ8pFOpfgegXcv4dt8h9V/pXPuZJ8MnWYgn3xTGtN1X/AI/qarX8MR4vjt+VJbYPXRbGDDagiD5/1rtU7eOZRAOnoKVHGQcwpfxRuRnFu7G0j6FYq9g+JlmtIbYAVhGVjpy5zNZ7s6gOGH831ajPDLJLpG4aT6AmadS5VfyCdoL9rMQoKI2cbNK+rCDqPrQ2/wAa+6RbbsGUQS49rQQSRm8zVztfPepAnwdf4moBmPQ/X9KJ8+ToUWqoL3+MsVt5LqZgviBy6t/MB8qt3uJOb1kJkZGAzkawTM6gwOVZS/HOB6iJpYeyJkQPT09KVy+UPkjY43ioyg21Lw2Vt1y6Ez7J6Uv8QUNbUgguFMDUeI7T+cVnrauB4O+O3s5j9BtV3DWMU8HJc5R3irI5/i13oUpV9rHryFTftNMlSUknMIyiYJkjTWo/saEswE95MkEkHUHTUjkNulVU4diCWU27XjEGWUFtZiAeooZjcQAVtvaZWslh4SNCSpYSAZEqNYFV0rkgWwweGgMjSw7vTfRgWnWI61GMLdCR3oYzOZljwxtGuu1B7fFlzXWzXF7w7ZtEOeTlkjSNOWlXbfGQTAeRkIkqTLRAJInSY51POPVlUybEXbyhyLJaHAWD7S+LXcxEL8amsZ89wNmgMMs7Rrt1G1Q2eKscuZrR0bNqQZloyyefh+Jp9rHk5ZQ6qxOUzBEwPUx8xTVMTGW+MKfxD2mXURJWJA671LZxyuoYag6zr+dV72MtyM41C54KyQJAJ091RXMDaIKrCTCjKcpGY5gB0M602gCOcGuZAdqo/YiJyOwkseTasIEdADrT1w92fwN8ifB8NWHwNRxbCyw9sVVv2Nop143F3Vvkf3dR8T8DXRbLiCPy2n9DT9uQOSK/2AnmDXcLY8Wsc9qZfwVxdQ5j1mqtw3IiR9D8qr22uyPcRd4m19cncKGknNMaDwxuw/i67UPNzHnlbX/h/WmjAvzf5k1f4d2ZN2ZuEQAfZneR16g1ajYnkSB1y3jWkG5bXeNROxifB1iql3huKO+JQfzt+grV2+wQ/FdY+igfmao9oOyy2EDKXO41jfLK7AaaN8q1UGR7qM4eC3SIbFr8WPyLUV4ZbW1bCG4HIJM68zPU0XTsipAK5yCAQZ668h0qdOyyDdfiTV+02ZvMgFiLoJ0M1Fj+P2rJy3SwaM0BCYGsHQeVE8Tw5UvxAgqhA5AyQfoKzvaXB3HvtltM4yAAhSQN/wA5+Fc7x8ZM6IS5Ia/brDcu9b0tn+laHAxcVWAMMJg9POsKnZnEn/Rf5frXonCcMVt21YQQuo6VM9dFJDDwxP3R8KVEitKuey6Mp2bX/wAsB5t/1NR3GXjhrDuI7wgkTykyBHXyoHwXDXjat7LmzSGUyZuOJnMI+FaHttgJu4VAsl7jLpzMJBPLrqetejjgubb8nI21FJHeJYs3XtFsuw2nUZtd/OaEcexRS1ddLVklFkZrQaY11nfSaZxnh4e/hswZchBgT4jnXXXlpTcYC32gDcuo9xtpmHwmsJOm68l/CCOAxLXCgPdlWjTu01BE6adKoY7hCd85AA1OgVRyjpUHZ661u4iEyLat4QJMJbYwBudBUr8RNy4zJmAIZoZQrL7WhBEg6bGltxX7hasJdoVe1w9Gt3Xt93akZSwzHQKDDCBJ/pQ1eGIVGe/iC0CfCCJ5+05NW+LcSS/YGGki4lqzceRClSbb6H05VUs4tidQIncdD76eW1oINBXsvwa0L6urXGZJIzoq6FWG4Y9TQ7jfCg+KutqCbjeX4j0ijPZTFjvipIBMBQSJaA5OUbnQaxQ/HMpxN1iSIdlMnSM51pP7IgnsbjMFh8LeKi3ecgbm6sHN/Lm6/GozirIP/wBGD/uvMf8A20/tRjU7x7tsi4PCPCwIMGCJEjSs/c7Q6QbTCdJDA76eVZzl9bSNYRk1Yf7CIjoQ1lT4btzMWcnR/CIJgCDEjeKE4Li2LuKGt4W2VKqQzNGaVB0BPIyPdWh7G2wGe2v4bTJ7/D8d6zFjj9vCBbThy1tVQlQCJVQCRJBj3Vq48ockrdkXTpsi4p2lxlgTcwyIDpMsw5aSr6e+ocF2zvuM5sZkBOqmJYR+8DBE/KrHaC6MZds4a2fvGJXxSIzhCCSAdIM6UAwdgi1cOb2FPUjRh0EAQDqf1qseNOFtbMpZGnRpMT2jFtA1zDXbamFkhY0JYCQw5zy51pbTkR4m5/inczsR7vSsfhMQuK4e9q2Qz29SBIhM4ZmjmAC207Vy3cg95ecm2SVAGZMkW1cNAIzE7GegimojctF7DcWxt97wW+qKjMo8CGSDtos7RQ7jmMx9m2zPdVkESwyjfSIKg8zrFFbfC/sVi81wKxg3VgmMtxFyhiYI89/U1VxvC7l/DBluC6C4JUIqCFjPrMwFncnQedb6sz5AHDY/HPb7wm6E1bMW0IncDKDG5JHyojheIYohNQVKiJKnNPMzrPvrX4jBtds3bYCqSjKuug8OmkaCqfZ2yPs+HDCfuxEAchqTrWcnaLTKfAOOtiHuI9vI1sQwIIObMQRB5aToTR5GYGVJECNJGkzy31ofgbB+2YpohSlrKd5hCG59RRPDO0QQNOYJ+kfnUNUxjWxzfvHmd/1NVrzhwMzaatuNhz+R1qe6niJgSNPSd6gXEDvMmUTtPluRT5EypHLNy3OXMPZBjT2dAI+VTBbUSSIidxtOh+lQ4l1X2lBB0jlGlQXeK2EDeJFZFHhPmMyj02qWylXReRbM+EjUT7RGm/I1PcuJbQu0BdJOp3MDaSao2Ychla00yuYWzy0InvNRUPaZiuGIlYlRAUj8U/vHpWdWzX7UWh2jscnPuV/0p3/iCzvmb/i1ebNxAKdXUQfQjz35VctYrOshiQfPer9leTL3pG5btTh+rf8AE0qw8+tKn7CJ99h7hfE7nc2YUGV3LwfbbUDKZ+NaXtvjcpwbz/qN/wDzn8vlXn/+KknDmcoUyQANRLAKBy0JFa39ocnC4VgYi5m1nYW2JHyrXH3b8oufRV4pdPfYLu87gsA2sZAXQyeumv8AMajxpBW+JABuIDpGndpOnLSapdpMxbhryNCMrTAVvBkL9QG3HMD31Xvm+RdBNsjOCxAYzCLqDO0fQ1GSK/sI9f6DfA7y2bqowgMHUEyILWjlBPKZOo2g8xUV/GKL9wDMPbQAc/bBJJ5CR51SxmJxCPa0S6Q65Qo3bXwgFzoQDPoaH2OM3DedhaJYlxpqEYF5BInWSR7q0cFaRnbe9GgwV6b2IIA0s4ZCZI8SW4KxHIhtfSJqthLoZvZ1Db7+U0MsXL578i2qnLbV8xLe0WKhSpEzG2vsiqL4u5aZQyL4jIbKwEjzmazyq5FK+0endl7IZySoJBUA6TBS7ImJA9KE47HI2JZcyk9+VKmNYuagg76fGpOw1y9nOZLZQkbFgZytliQRrPWsJxa6V4nelZJxJYbAf50Lr5wPiaahyjEq9sJYzE27Pf2pykYi6ADzC3PgBG0+6qdxpgfxL9RVTtmjDF3xctkFrruIJKywUmNiVHoNz0qPC4ktkgaZ0G/8Y8qwz4vrU15Ov089OJ6j2Nebzx+4dvVa837R4kXMVeYKFGY6DyAHz3rf9h7AS7cif8tufVgTXmGJOe88BiSRsJ3A866cOoHn5ds1XB2V+LWGUg5XRdOqW1JJ5HQkfy0ATuxhr1xiZZI3ECXSBEzMEkelFrGPTDX/ALWVLBA8KCBDOWgkkbAMRp0FBGwqd1JL+O3bkyv4ihyiOc6Crg+MUgathvsxwZbeFN+XYvbdcqnwqHOSR1MczzIp1nF2gl1rihh3lwhdlzZLakEgnYE9dRVLhvElsi9hlZ3UC5bXxggL3iGcoGpEMJ2M0xuMtbZO7ALm65grp4xbkADXZvdIpR7HTqzV9t8T4LnIGxa8O3+mDFRcI4opseABVy3UKjk5UGZJEjf+xrX7bcat3LV5lBkrbAleSoob5g0G4Fjlw9trt9iltrT20OX2nKz4cusBUbXTeNdaEv8Av4EzY2sWUcIGHj1IJ1y92x8IO+uWTyihHZ3janDJkIY2bbZpBABAfwk6ScqgmOo60J4djxcxTXFnLluEZlAYAW2jYx7gKs4nhtxsFYVGA+7kgLE/dOOR8RkrSe0h1TJey/akXsRfDlF0yoBJLQ5iIJnQkk7c609oEkKNCT56+XxoD2QwmS2cyhWW1aBlYYMTdza7zoPhRq2JYHUETrMb1m+0WVWxBk6/u/OuviIutG2tSvhRJ33+m1MTh4Z5lhudD16jnWZQ/A3czOH1iPnP6VnOL8PAxQDMCtw5z90GI8BRFG5b2No32rS4bBhS2syZ15VnOJ8QZMaogQqIZ1PhZ2t6wuhm4fl6U0nuitGl4Rh7du1bVu8kDWCo8R1MiOpNBe3BuhB3eTu8y+1mLzDcwcsUVt4tdDOnnIPw3rM9u+0lruRbtv8AeMwgQwgQwLagAgetXFO1a/oiT1pmDxis1wHKC5IkGdegABE5RzneaJcKW4l10MBAoIAmNTuJJIPtTqeVVrFoWXRmEJcU5HbmRlkZpiD+dXsG03rvkLY38mJ/Kt0rMJvVBL40qjLetKqoyspWMI7tZVvCpJB56Z1A0Ij8Qr0Lt04GAw53AYD1mzcj6V52OJuq22dvxEbezBBBG/MKfdW37SYMJgcPdNy6SXtyGdiqzbuTlU7a++JqFfbOrVGTxPaD7R3VprQRbQjNJPeBV1Gu05VBA9OdWuA42HykQDp5GhGM4feXurxb7q40qA22YSuYRzlevnXRfZSgbQwfz1NGSN9lwaRueEYe2L9slx4SQoBCwSI08zoPlzoGeHumIfUQ5dtCQRDAmNBqc3w+cnZIq2IUt3eVQWJIGkbEHcQY3oZxJr9rFFbgzRncAkEQQxA98VnGMkuzOUly6NzicOuHwWckk3GR3OXXVkVVAE5gBAAGu/WsfxHH27rOHzBLazqpQq7ZYJzRMKJ//IK0vaLG3f8ADMOwUGVts8kAJBRlyjd/FvrpHTQ+fYu7nUi4WAd8xJAgSsTooPJRG1OUbewR6X+y6+WRgYYBhlk7iD8v6VkMagPEruuv2ljPSMRt7wBWp/ZYfuyoWQHVdYA8KJB0nl/etYrE4PNxNzJP/mmMTpIvmrqqBPsNdtVRsffFzPClIIBMTbWZgHoPhQS1jwyWMqRkyq2UaErdbWf9oXU0W7aYm4MdeFpZzsilgD4TlRQRpAiWnlpQviHZgC4UtElFIUfeHxQoBYwIJJk++sstJLka4m70bLsfjSrYy53gcLh7jBBELlBPLnp9az3Zq+EGJuAS2VsmhOYnKq7AwNTv1rRdj8EzW8XbKhC9hkkREsGHLlzoDY4NibeFxFvD27gd7loLm0lQXLtrptlHvqrVKuhOFpt/AKx2CbELeW2IIU3GJzSQoLNsNsqzJo8zqLOEKW/C1q2JGWGKSC0Aknb2iN4qt2e7K4xLl1rwQZsPftjVfauWiiExsNdTU3FbbWcDZtG7bN1C4YhcxUEhlA1EbneNB5U3VGa8AvFd0iXZt5DlCWnViWz94hdwCBlPdhwSSZJ2oXhcYUeyATH33igs33j2yM07wAonyqbAcIsXELDEsbjjMM1tgCR7XMyfQ9Kt8IwuEQF8TdAcErlJ0iRyjxEx/e9F/BVasixvEjbBzGdea+Y3EbfrRq/wtcfh3ZmIeyJUDLBYquUez4Vhteke+o/2g8UtDEXMOylcty0+YmFC5UJEwSJgjUH0qkOP2And2CA85tWV8zbajMCx0GkDQDanXFib5Im4PwS9YW41wEBUuakjyWBBPWjrccs27NrMSItgey+py7ezFZkdq2updQvbPgcnIjodB5kjfzp69rbltQQtpwq6xcK6ZeXhNQ7G99mq4ZxJJvmdGW2wMr7PjPX+IeXnVv7csA+KDEeEmZiIiZ35VnsDxKy5u98wUhbV4SW8Eqq5pGh/zCvv2o5h+PWHBK3bTZdTJGmoEmdtSB76llKIQsmfQxyj5GkTB0NQW8cjCA6nnowP508GoHTHGdY389NazNrDvdxl/ORbZUsjw+OVBLSCQNc0GSNCBpR+7dygmCY5AST6CsVc49dt4q6xVQWATxBhBVbeoB/3DfrQtWaQg5yUY9s2trDhQAugHr678zJJk7zVbiHCheKNCl7c5SwkEH2lYfuke8GCNqzJ41iFGcuY8wIPlEUUwvaa665lwrOAYJS7b3gT4XII360oyt6Oj1Po54Ipypr8FDtvatWRYYWkJ73NlC7qqsXBgezqs+tQ9h7dvEHEu9tcxa3oFKqoysNNfImpn4ut7Eu13D38lu0bRTu85DXDmfNkJAlAgEa68qudiAgTE92pW39oYKGDAhVS2ACG8UzO+taNtI46QW/wGx/6Y+Lf/KlV7NXKzt+R1HweYYbAXHhURmIZ56wCNfiRqa9B7YS3C7OYa57WbyYqwbX1JoxgezFq00pnB11BjeJ2HkKEcUwaYm53dxz3K2c6sGIUN3t1S55NoF3/ADrqjIwa1RnbVy3fs4PDFszW8odVBBVQuVsxiCJjY0LxPBCt51tozBSQCAToPSiPZO0ljGWWfVbqkCeRcELIO3iEV6mtwDaia2NeTzvsdwq8mIV3t3FXKwnIecdRFWOJdmMTiL/eG1klSvtLtBAO/nW972uM9QD27AGN7NPcwlqzmylUVWliVOWPwj03EUCx37MGuxmvgFYgKpAMbSJ8h8K3eckD3/WmEdSfjH0oYIyuDsnhVi490W7lsEt7RBdwBlQArzy/KlwDgWFvN9pOHZGdhdBa5OYuS+ZQIjU9OdaW9wy1fhLtsXEJByvMc9/nWTxC37d7usPete0wS2LkZFEwuUTAAHyqqdA3+At2Z4Pcs3b5dVkh4uBiWcM0gHkBEHroPOZcJwK0tpFe2hZVAJVYkxrB0MUOt9qPsouDF30uXDlAt2lkoNyWMDqsA0OxX7TEg93ZY/7mA+QBon4ZpiwTkritBviXCrpTLhSyeO0XPesPu1c94Fk6eHkN6sX3ezb8C3L5B2kFiCeZMaCorHF7vdYlu7y5MKtwGDrcZHLICdDl8PxrGdqcZjGxdy3Za6bfhyhAdAUUxIHmdzUtdAo26boP3u1NxT48NeUehP0WPnWK7R8aFy4wC+34QHEDxLlLN5ggfDzq9wvgOLzuzA5mtsg7y4JGcAE5ZLezmG3OheIwBS+yFr02EJ8RZwt1oyxyClNdQJimqFKC+HZPxNBbW2bJlbdsLMEa5jnHvLRQ92e2rqbdu4XkZmIHd76jqfOaq37d642UNJeFgACZOmgA1mNd6I8X4VcF68mYMiMQXjUwYBHLXc+c0NfNjj4ZnLz3LgOZ3LMqAhs7EgEcyCOXyo7wnAEKCqlHMjMqqY0jSWBGnlQb7LdtMYLQTus6+op7Y+6LgKMyxtoPo30olbWmEaTpot8U4dfw83CTczqULFSD4iBqZJJInnyqxfwNqy1u5kvK4uJnJ7sqVzCSFyAKRoRpHWq2L4hiryBH8QDBtLPNTIkrRe5x1buX7Slssu3tLEiDo/lUcpJbVjqLfZP2fx9oJii2Um5eeM9pWBTMhGYrrGnsjSYIqPGcRtBWX7OgNzw/dyhIDK0bkDVRyophOOWCutsEzMwrfnQ7juMt5ku2wAVlWGUDQ6giRE0oyk3TjRTXFWmBEsqdDmRvODPyFXVtZRE7f3v1qmz/AGi8gUgbAliBAnUn9K0F7g6NOV2A5ag/lWeeUYVZ6XoM3bkCLvF7ts6XnUaDVzE+QmJihmI4szPma4XIk6xzygmfRR8K11rsqHTxPMHYqD79CKEYvslbEkwBMcx8BRDLjaqzDI8nuOUVWyie0soEzGN486t8K7XvYUgKpUnNqGnkNwfKhB4OCSMrqBpJO/mB02qQ8GndiR0NbcYrYs3q8uVcZVQd4J2zCK7Milrlx7jHMR7R8I2OgUKKm4B2ntK1y4yNme9daRcMQx0GWQG0B1IrPWuD2x+AGrNjBACAulDpnL/o3i9rrcey/wAv1pVhO6caAqR1IM++K7U8Y+R8l+n+zc2/2jOIDKhYkAEMR6+GdTE7EUSbjlm5gLyoZYExb0zQ7kLoTB31g8q85x3DcThWIewWXU94omRO+khffFL/ABRWtDSd9I1EbzWyRjpomxdpkVXOmde8UjpmZfiCp+Feu4jjVm2svdRTAMF1B18pmvLrmFv4nAgiw57hx3eUam1cV++ED2gGFo7GJNC8JibTHLGVtoeZn9aeSXgrHGP+TPVMR27wif6hf/YpPzMCht79pKHS1YuOfMgfIZqxrYdY8WUD4U7A8WFkxaue1AgCQek6RWKbZ01hium3+5v+JcYxRw1h7Ftc9zMXDf6e0e0RGs79Kz17G4xv8zGWrXkrrPwtgn50/D9q2iLqq42iI+WoPwFTh8De9pO7Y8xKfSV+NW1ZnHLwWor+LO9kLafbbZbEvfbxaFWy+yZkuZ+VW8BhbVq/evi25Zr1y1rDBpuHvCAAIXfU9KMcLsqtxHRrWQHXLaUGI/8AUU1mOL9o8Rbv3RpkzuFDIIK5mykaa6Rrzq1S0ZSyTk2WuP8ABMJdvuWvNbuNlOoBUjKuUiRERHOqDfs/YibV1Lg9SPpI+dQcQ4/bvr97YGcABWRisAbCOm/xoXh7xXVWIPUEj6VnKkO5vVmv4Lwy/hrGNLhl+4OQhgwkB9RB0O1ZbFcWvXN7rkdJIHwohh+0l4DV8w6OA4P/ACFCsbfzsWIUTyUZR8BSlIIoG4l2XUKWPkQPjNRcKxmJtXHKXDbzsCxztJGwGkDTXrvV1lqFlppg0Gk7T3VILm3cIIILIrEQd82WR8aFd69wmbigNJMzqSS3odT1oj2TE43DA6g3U099bHinYbveIvduKPs+TMeQMKFKAKRlMnMD/DVpWtkN09GE/wANEbk+fL5VWfBa/wBas4HhFy/cNuwCS5MKD7KySJY7ACJJrmK7PY3DliuFd1Ghe3kvDTqUZiN9jrSUH8Oxua+SK1YyqTmc6gBQ0AGCZOnlt50vtDdT74b8hVMdoDOW5bIPQqyn4EVJb4xZb+kUnGXgXGL+SZrYOpS23qkH4iaa4taZkX0DFfrANSrirZ510hW2YUqXyhcPDKpwNskFDcT0AcH5N9a6LbDa8h/3IQfk35VMQikAkAkwNtTyoghI0OqncH00I6MDBkemxq0kKpJ9gAcbvI0LbZujKzKD0MEAxUiYK65z3bhznkNgOkGiq2aTCppI0tsqGzG5pjWxVlhUDikXZAUpwWnhKbSGdn+9K5XD6UqQ7PWsOAzeArlymdY1iNDPUz7qfw/Arct4gBybZzKylLbBoBkSVkoeh1jmKy+HLHRA0HcLP5VruDWWtWSkeJ5PiMASIqceZ5LpEzxKK7B3DuMotq2mTKF0GXYDaI3Aj6VkO3fBLRvG8sMtyCxHJ+c+uh9ZrUY7hP2dJa6hbTwAiSDziZoXetC4IZAw8xI+dcz9VLH9M0brBGf1QZ5/asWgdfGfPWPKrlsry0/v0o7ieyaNqhyHpuP1HzoZf4I9r2l06jUf094Fbw9TjydPZlLDOPaIVNSKaYK7NaslImtX2UyrEHqDlPyqXGcUu3ABcdmC6gHkevrVWaWansVHa6BTZopwbiCW5DCCfxRWOWUoxuKsuKTeyrZwdwjRHP8AKaiu2mG4I9QRWpGLRtQ0+kGq2Oxy5CI06nYTXDH1c29xL4RrszRFcOHMZoMdYMek7V3NWj7Mdpjh7RttbW4hZmMkgy2+uoOw5V6cVZjJ0Zu1dZGDIxVl1BBgg9Qa9N7I8Ue5ZTPiFvlwS9t8udZJkA7kRyYHfSKEs3DsRq69y3oV+aSp99O/wXh6AE4kMB+HOD9FzVtFSRlJ2HsfgLWEtXbmHtRcurly67DVgAJj3eVec8O4tdw9zvLT5W58w3UMOY/vStHxXtnbAC2VLZRlUkEALl218W8ctQo1rHd5SlcehQ/Juh9k4opUolrFEaAgGY1+6Y8p3XTf315p2w7Htg7pDj7t48YXRH/+M6Ee+iB3B2I+XnWv4R2zW4ncY0B1Iy96RJynQi4PxCCdd9deoaaY+NdHmmE4XbcaFkce0FeY8+eh3FSf4PcU+G7P+5QfpRLtD2abC3UNmWtv/ktvoRJw9wjn+60wepinWXJVWKsobaRHkY6wZHupbQiLD8LUuLj6uAo8pAAn5UTJJHx+Sk/lVVbldvKWEKxUjUEcooGggmHYjQAjyZT+dV7jESCKH/Z8xPeW7c8nQZSfVQYqypgADlUFiZgaYVFJnqMk1JaGuelcFOCU7JSbRVDJpU+KVKx0ehYftBeygIltI/EZafQaR86hLMxLXLjGf3fD/wBMVSRv7GtWLYmvMl6icl2daxxj8HHe2s5VAPUCT8a5nMTHxNSKlTJbHrXHJ29s2SS6KignZvhUyWQKn7umXHA21P8AfSp0UVMRwO1c/DlPVdD7+R99BMb2auJqhDjps3wO/uNaQFj5f30H61JbtRrJ9/6VvD1E4dMylijIwVxCpIIII3BEH4U2a9BxWHt3Fi4oYDqNvQ7j3Vm+I8CtiTbfKP49vc2/yNehj9XGX3Kjllga6Ac10GqOK4rbtyCwJHJdfnt8aFXe0TuYtLl89z+grtpswbSNG14IJJy9DMfCoypY+IlvUk/Ws5a4fcdgzsW1BrRrScUhJ2PmkrRTZpUD2T270U5781WApRVp0S1Y5zrTS1cNMJpvZInao89JkFMNroaKQFzBcSCn7xFupEZH1C6g5k5K0gGY5azW6x1mzjMLaa0xtpb0AK7QIObrA/EDHry80LZTLbdaPYjtoz4UW+7ZmIjvJChTJ07uCGSIB2qqb1ZL7sK44YbD2LgLIbuUgC5IZjG6CCOYjqRE1n7N0VRLTOaSW1JJknzJO9Pt+VS6XRSXkvyPOmlfOoM9cN2oKomCU0rUXe0heqXZoiSlTO8pEio2UPzUqik9a5SGblQBvU1u5OwrMYDi5XR/EvzH60fsYnMJUiP7+FeRkxSxvfR148kci0WUXqad3nQiq4Hvp4bpXOzYmyTuSfkKmRRy+VUcRj0QSzAVnuI/tEtW5CeI1rjwzyfaiJTjHtmubw9BQvH9pLNkEs4rzfiPba/ePtZB5CaGEXLxJbnv5azoOnKDXoY/QfM2ckvVfpRseJ/tLmRZAHmf7/KstieI4jEnxMYPWY/rU+F4Uo1Pz1ohbsAcq7oY4Y19KOeUpz7YMw/BB+KT8hROzhFXapQKRNaW2TVDlWKkmogJqRRUOkUdmuzXQa6KmyqOA12a5FLLTsQ6mslcmuZqYUNZTUTVPNNYU7YuJWYU5RpTzbpsGmhUKnKabSNICQNSY1GDXC1AyRxTYNR07vKljO5qa12u95UbPSGP72uVDlpUh2wktFeBue8idIOlcpVjm+xmeD70aNap8UuEI0EjTlSpV467PWPMu0V9pHiOszqdaDUqVfSx+1Hjz7ZbwQ2o7hxSpUMSLIpxpUqg0YjSFKlTJJFrorlKp+TQcK6DSpUgJBXGrtKoKIxSNKlViGtTaVKmhM6aaaVKqYhVH191KlSEztNalSoGMNcfalSoEyEmnt7A9aVKkxIhJpUqV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C:\Users\Team Gordon\AppData\Local\Microsoft\Windows\Temporary Internet Files\Content.IE5\ABSKE322\MC9000889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200400" cy="40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enfermera</a:t>
            </a:r>
            <a:endParaRPr lang="en-US" dirty="0"/>
          </a:p>
        </p:txBody>
      </p:sp>
      <p:sp>
        <p:nvSpPr>
          <p:cNvPr id="3" name="AutoShape 2" descr="data:image/jpeg;base64,/9j/4AAQSkZJRgABAQAAAQABAAD/2wCEAAkGBhQSERQUEhQWFRUVGBcYGRcXFxgYHBQYGBUVGBQXGBgcHCYeGBkjGRgUHy8gIycpLCwsFR4xNTAqNSYrLCkBCQoKDgwOGg8PGiwkHCQsLCwpLCwpLCksLCwsLCwsLCwsLCwpKSksKSwsLCksKSwsKiwsKSwsLCwpKSksLCwsKf/AABEIAMIBAwMBIgACEQEDEQH/xAAbAAABBQEBAAAAAAAAAAAAAAAFAAIDBAYBB//EAEUQAAIBAgQDBQUFBgUCBQUAAAECEQADBBIhMQVBUQYTImFxMoGRobEUI0LB0QdSYoLh8BUzQ3KSsvEWJFPC0jRjg6Kz/8QAGgEAAwEBAQEAAAAAAAAAAAAAAAECAwQFBv/EACoRAAICAgIBAwMEAwEAAAAAAAABAhEDIRIxUQQTQSIyYVJxkaFCgfBi/9oADAMBAAIRAxEAPwAx3Fd7miXcV3uK8+zpoGG1XDbomcNUbYWmIGG3T7durL4ektqkBc4f2cuXdQhAPNtB8960OD7HoNbjFj0Ggobhu0l5FC+ExtIM/IiarYvjF65OZzHRfCPlv762jKKXWxbNVcxeGwwiUU9Bq3wEtQfHdtuVq3/M5j/9Rr8xWcy00rSlkkxUvkbxLil2+R3ryAZCgAKPdvPqTVYLUj26haaxoqx9Ma+o5/nULpO+tc7qigsecV0FMNwnn8KaLEbevx1NKaBjCvv9da7UjCuMtAEZWu10iK6tsnYH4UANrhq7Z4RcbZSaI2OyN5vwn4frVKEn0hgJl2IrhTU1rrHYa5zge8f1q/Z7Br+JvhJ/Sq9mbFyRgrCeJdDuKJlK2adksOpAJ1OwlQT6c6FY3s2UJgkjkf7/AL0pTjw7Fd9GTxdgnYHeqxwse0QP7+FXOLWoMa7kbxQ5LPUCefrWTKQS4LwT7S5S2QYgnUD8yTsa12F7AIv+Y4+v1isNhsQ9s5rbFTET5VJd4rdb2rrn0MfSnHJx/wAUx1+T0IcHwdkS7D3sB9IqO52qwVkeAKT/AArPzANebMZOup6nX5mnuNB6fnp8/rVe9kfWv2FxXybc/tPTlacj0A/91KvOHVp0pVNz/UwqPg9KFqnCzUiuN+X1qUOp2PyimBWNmmNZq8ADzFcazQAMfD037PRE2q4bNUKgecPUZs0T7qmmzSsKBRtUxrVFGsVG2HqrJaBT26ge3RZ8NVa7h6BMHd3Xe6qz3JFWMCyK4NxS69Bp76QIo/ZCdqns8CuP7KE+6tH/AOJLKD7ux8co/U1Wv9sLp9kIvuJPzMfKtKh5Y7KuH7FXTvCjzP5VX452abDoHJVhMRJGp6dRSxXG7773X9Acv/TFC7qyZOp6nU/E61MpRqkg2VjcblA9B+dS4XEMjq/tZTOVog+R8q73PSmtYPPT5fWsmUaj/wAfMBC2FH8+nwC1Xvdur59kW1/lY/VvyrPBB+8Pdr9JrmUeZ936kU+cvIUvATu9qcS294j/AGhV/Kao3+JXG9u5cb1diPhMVF/KfeQPyNOAPIAf8j+YqHLyx0EOyGuNtafvmY/+21b7iWorAWLl5LQaws3M7DMtsMVXIugMGNz8aqYu5jn9p3Hq6p+Yp05KkJrdjuMWDn02lvrQ9rOp1X4g/IUWxWDzqmoZlVQdQZOVQ2vMzNVG4c4PsHX5fCmxopm2v70+gP5xTGI/iPwH61ZdY0Oh9D+lRgf2B+tTsZAX/hHvM/SKkuyCIjYcqucO4f31xbYIXNzYwNp6b1oLfZuwQGu4i2sj2cwnT1IrSMHL5J0ZAq3U/E0q2R4Tw8aHEfD/ALUqft/+l/I7Mj2ev4qxeuYYW1nLmIAH7iwykaHQqdt6J8S41iLYQPbKFnQZgCI8azrqIIlY03qgtu5h+572zkuZwz3u9zsyd6WeVAJAIaInlW5xOES9aVWPhJU6GJhgw+YrVpclIV6JsU6i/wB2BBKk6RtJG2/Kh+C4lbd8qswbU5WVl233EfOjeOsguGgEgbwJG8671STh6IQVQAwRppE+VRLsE0JGJ2hvTWpEPUQaqWeErbnKzCUyCQPDrM7CTTzhHyMBcGYlSCNNjrvmAJFZ7GWTbpoUHnTsLnCfemWk9NRPh2AG0cqE2eItkuNcslMgB0ac0k6AEDaB133oAJm1Te7qgnGkK2ySy95IAKk7NlIMSBrVpMZLMAykrIIkSCORp0B25Zqu9irZu7SN6abg9KBFA4bypjYaiGUHnXDboCgU+HqFsPRhrNRNh6OQuIGayRUIU/8AaP8AvRm5h6qthtTScg4soi1m0Ek9JJ+VXrXZ66Rpab4RTbYZDmUlSOY0NTvxi+d7r/8AIj6U1x+UPY9Ox94/hj1Ip7dj3UeK5bX1aKoXMU7HxMx9WJ+tQOKHKH6f7HTK91CCRA0JEgyPUEbionulevXRSauXBy9fpTnw8jSoSAGPiXO1pzPRgPiC1NQ3Odph5yh/OjIw3r8K4bQ86pOS6JaT7KOHxBQzDehGlXv8c62zHlP6VwoOhrht+X96UPmxfSRXO0tiQrqZOgkTNSDiNjpHqtQ4bhQa6rMyKAGHi6syajTlBotjOFIqkrftluQCsZ8pFOpfgegXcv4dt8h9V/pXPuZJ8MnWYgn3xTGtN1X/AI/qarX8MR4vjt+VJbYPXRbGDDagiD5/1rtU7eOZRAOnoKVHGQcwpfxRuRnFu7G0j6FYq9g+JlmtIbYAVhGVjpy5zNZ7s6gOGH831ajPDLJLpG4aT6AmadS5VfyCdoL9rMQoKI2cbNK+rCDqPrQ2/wAa+6RbbsGUQS49rQQSRm8zVztfPepAnwdf4moBmPQ/X9KJ8+ToUWqoL3+MsVt5LqZgviBy6t/MB8qt3uJOb1kJkZGAzkawTM6gwOVZS/HOB6iJpYeyJkQPT09KVy+UPkjY43ioyg21Lw2Vt1y6Ez7J6Uv8QUNbUgguFMDUeI7T+cVnrauB4O+O3s5j9BtV3DWMU8HJc5R3irI5/i13oUpV9rHryFTftNMlSUknMIyiYJkjTWo/saEswE95MkEkHUHTUjkNulVU4diCWU27XjEGWUFtZiAeooZjcQAVtvaZWslh4SNCSpYSAZEqNYFV0rkgWwweGgMjSw7vTfRgWnWI61GMLdCR3oYzOZljwxtGuu1B7fFlzXWzXF7w7ZtEOeTlkjSNOWlXbfGQTAeRkIkqTLRAJInSY51POPVlUybEXbyhyLJaHAWD7S+LXcxEL8amsZ89wNmgMMs7Rrt1G1Q2eKscuZrR0bNqQZloyyefh+Jp9rHk5ZQ6qxOUzBEwPUx8xTVMTGW+MKfxD2mXURJWJA671LZxyuoYag6zr+dV72MtyM41C54KyQJAJ091RXMDaIKrCTCjKcpGY5gB0M602gCOcGuZAdqo/YiJyOwkseTasIEdADrT1w92fwN8ifB8NWHwNRxbCyw9sVVv2Nop143F3Vvkf3dR8T8DXRbLiCPy2n9DT9uQOSK/2AnmDXcLY8Wsc9qZfwVxdQ5j1mqtw3IiR9D8qr22uyPcRd4m19cncKGknNMaDwxuw/i67UPNzHnlbX/h/WmjAvzf5k1f4d2ZN2ZuEQAfZneR16g1ajYnkSB1y3jWkG5bXeNROxifB1iql3huKO+JQfzt+grV2+wQ/FdY+igfmao9oOyy2EDKXO41jfLK7AaaN8q1UGR7qM4eC3SIbFr8WPyLUV4ZbW1bCG4HIJM68zPU0XTsipAK5yCAQZ668h0qdOyyDdfiTV+02ZvMgFiLoJ0M1Fj+P2rJy3SwaM0BCYGsHQeVE8Tw5UvxAgqhA5AyQfoKzvaXB3HvtltM4yAAhSQN/wA5+Fc7x8ZM6IS5Ia/brDcu9b0tn+laHAxcVWAMMJg9POsKnZnEn/Rf5frXonCcMVt21YQQuo6VM9dFJDDwxP3R8KVEitKuey6Mp2bX/wAsB5t/1NR3GXjhrDuI7wgkTykyBHXyoHwXDXjat7LmzSGUyZuOJnMI+FaHttgJu4VAsl7jLpzMJBPLrqetejjgubb8nI21FJHeJYs3XtFsuw2nUZtd/OaEcexRS1ddLVklFkZrQaY11nfSaZxnh4e/hswZchBgT4jnXXXlpTcYC32gDcuo9xtpmHwmsJOm68l/CCOAxLXCgPdlWjTu01BE6adKoY7hCd85AA1OgVRyjpUHZ661u4iEyLat4QJMJbYwBudBUr8RNy4zJmAIZoZQrL7WhBEg6bGltxX7hasJdoVe1w9Gt3Xt93akZSwzHQKDDCBJ/pQ1eGIVGe/iC0CfCCJ5+05NW+LcSS/YGGki4lqzceRClSbb6H05VUs4tidQIncdD76eW1oINBXsvwa0L6urXGZJIzoq6FWG4Y9TQ7jfCg+KutqCbjeX4j0ijPZTFjvipIBMBQSJaA5OUbnQaxQ/HMpxN1iSIdlMnSM51pP7IgnsbjMFh8LeKi3ecgbm6sHN/Lm6/GozirIP/wBGD/uvMf8A20/tRjU7x7tsi4PCPCwIMGCJEjSs/c7Q6QbTCdJDA76eVZzl9bSNYRk1Yf7CIjoQ1lT4btzMWcnR/CIJgCDEjeKE4Li2LuKGt4W2VKqQzNGaVB0BPIyPdWh7G2wGe2v4bTJ7/D8d6zFjj9vCBbThy1tVQlQCJVQCRJBj3Vq48ockrdkXTpsi4p2lxlgTcwyIDpMsw5aSr6e+ocF2zvuM5sZkBOqmJYR+8DBE/KrHaC6MZds4a2fvGJXxSIzhCCSAdIM6UAwdgi1cOb2FPUjRh0EAQDqf1qseNOFtbMpZGnRpMT2jFtA1zDXbamFkhY0JYCQw5zy51pbTkR4m5/inczsR7vSsfhMQuK4e9q2Qz29SBIhM4ZmjmAC207Vy3cg95ecm2SVAGZMkW1cNAIzE7GegimojctF7DcWxt97wW+qKjMo8CGSDtos7RQ7jmMx9m2zPdVkESwyjfSIKg8zrFFbfC/sVi81wKxg3VgmMtxFyhiYI89/U1VxvC7l/DBluC6C4JUIqCFjPrMwFncnQedb6sz5AHDY/HPb7wm6E1bMW0IncDKDG5JHyojheIYohNQVKiJKnNPMzrPvrX4jBtds3bYCqSjKuug8OmkaCqfZ2yPs+HDCfuxEAchqTrWcnaLTKfAOOtiHuI9vI1sQwIIObMQRB5aToTR5GYGVJECNJGkzy31ofgbB+2YpohSlrKd5hCG59RRPDO0QQNOYJ+kfnUNUxjWxzfvHmd/1NVrzhwMzaatuNhz+R1qe6niJgSNPSd6gXEDvMmUTtPluRT5EypHLNy3OXMPZBjT2dAI+VTBbUSSIidxtOh+lQ4l1X2lBB0jlGlQXeK2EDeJFZFHhPmMyj02qWylXReRbM+EjUT7RGm/I1PcuJbQu0BdJOp3MDaSao2Ychla00yuYWzy0InvNRUPaZiuGIlYlRAUj8U/vHpWdWzX7UWh2jscnPuV/0p3/iCzvmb/i1ebNxAKdXUQfQjz35VctYrOshiQfPer9leTL3pG5btTh+rf8AE0qw8+tKn7CJ99h7hfE7nc2YUGV3LwfbbUDKZ+NaXtvjcpwbz/qN/wDzn8vlXn/+KknDmcoUyQANRLAKBy0JFa39ocnC4VgYi5m1nYW2JHyrXH3b8oufRV4pdPfYLu87gsA2sZAXQyeumv8AMajxpBW+JABuIDpGndpOnLSapdpMxbhryNCMrTAVvBkL9QG3HMD31Xvm+RdBNsjOCxAYzCLqDO0fQ1GSK/sI9f6DfA7y2bqowgMHUEyILWjlBPKZOo2g8xUV/GKL9wDMPbQAc/bBJJ5CR51SxmJxCPa0S6Q65Qo3bXwgFzoQDPoaH2OM3DedhaJYlxpqEYF5BInWSR7q0cFaRnbe9GgwV6b2IIA0s4ZCZI8SW4KxHIhtfSJqthLoZvZ1Db7+U0MsXL578i2qnLbV8xLe0WKhSpEzG2vsiqL4u5aZQyL4jIbKwEjzmazyq5FK+0endl7IZySoJBUA6TBS7ImJA9KE47HI2JZcyk9+VKmNYuagg76fGpOw1y9nOZLZQkbFgZytliQRrPWsJxa6V4nelZJxJYbAf50Lr5wPiaahyjEq9sJYzE27Pf2pykYi6ADzC3PgBG0+6qdxpgfxL9RVTtmjDF3xctkFrruIJKywUmNiVHoNz0qPC4ktkgaZ0G/8Y8qwz4vrU15Ov089OJ6j2Nebzx+4dvVa837R4kXMVeYKFGY6DyAHz3rf9h7AS7cif8tufVgTXmGJOe88BiSRsJ3A866cOoHn5ds1XB2V+LWGUg5XRdOqW1JJ5HQkfy0ATuxhr1xiZZI3ECXSBEzMEkelFrGPTDX/ALWVLBA8KCBDOWgkkbAMRp0FBGwqd1JL+O3bkyv4ihyiOc6Crg+MUgathvsxwZbeFN+XYvbdcqnwqHOSR1MczzIp1nF2gl1rihh3lwhdlzZLakEgnYE9dRVLhvElsi9hlZ3UC5bXxggL3iGcoGpEMJ2M0xuMtbZO7ALm65grp4xbkADXZvdIpR7HTqzV9t8T4LnIGxa8O3+mDFRcI4opseABVy3UKjk5UGZJEjf+xrX7bcat3LV5lBkrbAleSoob5g0G4Fjlw9trt9iltrT20OX2nKz4cusBUbXTeNdaEv8Av4EzY2sWUcIGHj1IJ1y92x8IO+uWTyihHZ3janDJkIY2bbZpBABAfwk6ScqgmOo60J4djxcxTXFnLluEZlAYAW2jYx7gKs4nhtxsFYVGA+7kgLE/dOOR8RkrSe0h1TJey/akXsRfDlF0yoBJLQ5iIJnQkk7c609oEkKNCT56+XxoD2QwmS2cyhWW1aBlYYMTdza7zoPhRq2JYHUETrMb1m+0WVWxBk6/u/OuviIutG2tSvhRJ33+m1MTh4Z5lhudD16jnWZQ/A3czOH1iPnP6VnOL8PAxQDMCtw5z90GI8BRFG5b2No32rS4bBhS2syZ15VnOJ8QZMaogQqIZ1PhZ2t6wuhm4fl6U0nuitGl4Rh7du1bVu8kDWCo8R1MiOpNBe3BuhB3eTu8y+1mLzDcwcsUVt4tdDOnnIPw3rM9u+0lruRbtv8AeMwgQwgQwLagAgetXFO1a/oiT1pmDxis1wHKC5IkGdegABE5RzneaJcKW4l10MBAoIAmNTuJJIPtTqeVVrFoWXRmEJcU5HbmRlkZpiD+dXsG03rvkLY38mJ/Kt0rMJvVBL40qjLetKqoyspWMI7tZVvCpJB56Z1A0Ij8Qr0Lt04GAw53AYD1mzcj6V52OJuq22dvxEbezBBBG/MKfdW37SYMJgcPdNy6SXtyGdiqzbuTlU7a++JqFfbOrVGTxPaD7R3VprQRbQjNJPeBV1Gu05VBA9OdWuA42HykQDp5GhGM4feXurxb7q40qA22YSuYRzlevnXRfZSgbQwfz1NGSN9lwaRueEYe2L9slx4SQoBCwSI08zoPlzoGeHumIfUQ5dtCQRDAmNBqc3w+cnZIq2IUt3eVQWJIGkbEHcQY3oZxJr9rFFbgzRncAkEQQxA98VnGMkuzOUly6NzicOuHwWckk3GR3OXXVkVVAE5gBAAGu/WsfxHH27rOHzBLazqpQq7ZYJzRMKJ//IK0vaLG3f8ADMOwUGVts8kAJBRlyjd/FvrpHTQ+fYu7nUi4WAd8xJAgSsTooPJRG1OUbewR6X+y6+WRgYYBhlk7iD8v6VkMagPEruuv2ljPSMRt7wBWp/ZYfuyoWQHVdYA8KJB0nl/etYrE4PNxNzJP/mmMTpIvmrqqBPsNdtVRsffFzPClIIBMTbWZgHoPhQS1jwyWMqRkyq2UaErdbWf9oXU0W7aYm4MdeFpZzsilgD4TlRQRpAiWnlpQviHZgC4UtElFIUfeHxQoBYwIJJk++sstJLka4m70bLsfjSrYy53gcLh7jBBELlBPLnp9az3Zq+EGJuAS2VsmhOYnKq7AwNTv1rRdj8EzW8XbKhC9hkkREsGHLlzoDY4NibeFxFvD27gd7loLm0lQXLtrptlHvqrVKuhOFpt/AKx2CbELeW2IIU3GJzSQoLNsNsqzJo8zqLOEKW/C1q2JGWGKSC0Aknb2iN4qt2e7K4xLl1rwQZsPftjVfauWiiExsNdTU3FbbWcDZtG7bN1C4YhcxUEhlA1EbneNB5U3VGa8AvFd0iXZt5DlCWnViWz94hdwCBlPdhwSSZJ2oXhcYUeyATH33igs33j2yM07wAonyqbAcIsXELDEsbjjMM1tgCR7XMyfQ9Kt8IwuEQF8TdAcErlJ0iRyjxEx/e9F/BVasixvEjbBzGdea+Y3EbfrRq/wtcfh3ZmIeyJUDLBYquUez4Vhteke+o/2g8UtDEXMOylcty0+YmFC5UJEwSJgjUH0qkOP2And2CA85tWV8zbajMCx0GkDQDanXFib5Im4PwS9YW41wEBUuakjyWBBPWjrccs27NrMSItgey+py7ezFZkdq2updQvbPgcnIjodB5kjfzp69rbltQQtpwq6xcK6ZeXhNQ7G99mq4ZxJJvmdGW2wMr7PjPX+IeXnVv7csA+KDEeEmZiIiZ35VnsDxKy5u98wUhbV4SW8Eqq5pGh/zCvv2o5h+PWHBK3bTZdTJGmoEmdtSB76llKIQsmfQxyj5GkTB0NQW8cjCA6nnowP508GoHTHGdY389NazNrDvdxl/ORbZUsjw+OVBLSCQNc0GSNCBpR+7dygmCY5AST6CsVc49dt4q6xVQWATxBhBVbeoB/3DfrQtWaQg5yUY9s2trDhQAugHr678zJJk7zVbiHCheKNCl7c5SwkEH2lYfuke8GCNqzJ41iFGcuY8wIPlEUUwvaa665lwrOAYJS7b3gT4XII360oyt6Oj1Po54Ipypr8FDtvatWRYYWkJ73NlC7qqsXBgezqs+tQ9h7dvEHEu9tcxa3oFKqoysNNfImpn4ut7Eu13D38lu0bRTu85DXDmfNkJAlAgEa68qudiAgTE92pW39oYKGDAhVS2ACG8UzO+taNtI46QW/wGx/6Y+Lf/KlV7NXKzt+R1HweYYbAXHhURmIZ56wCNfiRqa9B7YS3C7OYa57WbyYqwbX1JoxgezFq00pnB11BjeJ2HkKEcUwaYm53dxz3K2c6sGIUN3t1S55NoF3/ADrqjIwa1RnbVy3fs4PDFszW8odVBBVQuVsxiCJjY0LxPBCt51tozBSQCAToPSiPZO0ljGWWfVbqkCeRcELIO3iEV6mtwDaia2NeTzvsdwq8mIV3t3FXKwnIecdRFWOJdmMTiL/eG1klSvtLtBAO/nW972uM9QD27AGN7NPcwlqzmylUVWliVOWPwj03EUCx37MGuxmvgFYgKpAMbSJ8h8K3eckD3/WmEdSfjH0oYIyuDsnhVi490W7lsEt7RBdwBlQArzy/KlwDgWFvN9pOHZGdhdBa5OYuS+ZQIjU9OdaW9wy1fhLtsXEJByvMc9/nWTxC37d7usPete0wS2LkZFEwuUTAAHyqqdA3+At2Z4Pcs3b5dVkh4uBiWcM0gHkBEHroPOZcJwK0tpFe2hZVAJVYkxrB0MUOt9qPsouDF30uXDlAt2lkoNyWMDqsA0OxX7TEg93ZY/7mA+QBon4ZpiwTkritBviXCrpTLhSyeO0XPesPu1c94Fk6eHkN6sX3ezb8C3L5B2kFiCeZMaCorHF7vdYlu7y5MKtwGDrcZHLICdDl8PxrGdqcZjGxdy3Za6bfhyhAdAUUxIHmdzUtdAo26boP3u1NxT48NeUehP0WPnWK7R8aFy4wC+34QHEDxLlLN5ggfDzq9wvgOLzuzA5mtsg7y4JGcAE5ZLezmG3OheIwBS+yFr02EJ8RZwt1oyxyClNdQJimqFKC+HZPxNBbW2bJlbdsLMEa5jnHvLRQ92e2rqbdu4XkZmIHd76jqfOaq37d642UNJeFgACZOmgA1mNd6I8X4VcF68mYMiMQXjUwYBHLXc+c0NfNjj4ZnLz3LgOZ3LMqAhs7EgEcyCOXyo7wnAEKCqlHMjMqqY0jSWBGnlQb7LdtMYLQTus6+op7Y+6LgKMyxtoPo30olbWmEaTpot8U4dfw83CTczqULFSD4iBqZJJInnyqxfwNqy1u5kvK4uJnJ7sqVzCSFyAKRoRpHWq2L4hiryBH8QDBtLPNTIkrRe5x1buX7Slssu3tLEiDo/lUcpJbVjqLfZP2fx9oJii2Um5eeM9pWBTMhGYrrGnsjSYIqPGcRtBWX7OgNzw/dyhIDK0bkDVRyophOOWCutsEzMwrfnQ7juMt5ku2wAVlWGUDQ6giRE0oyk3TjRTXFWmBEsqdDmRvODPyFXVtZRE7f3v1qmz/AGi8gUgbAliBAnUn9K0F7g6NOV2A5ag/lWeeUYVZ6XoM3bkCLvF7ts6XnUaDVzE+QmJihmI4szPma4XIk6xzygmfRR8K11rsqHTxPMHYqD79CKEYvslbEkwBMcx8BRDLjaqzDI8nuOUVWyie0soEzGN486t8K7XvYUgKpUnNqGnkNwfKhB4OCSMrqBpJO/mB02qQ8GndiR0NbcYrYs3q8uVcZVQd4J2zCK7Milrlx7jHMR7R8I2OgUKKm4B2ntK1y4yNme9daRcMQx0GWQG0B1IrPWuD2x+AGrNjBACAulDpnL/o3i9rrcey/wAv1pVhO6caAqR1IM++K7U8Y+R8l+n+zc2/2jOIDKhYkAEMR6+GdTE7EUSbjlm5gLyoZYExb0zQ7kLoTB31g8q85x3DcThWIewWXU94omRO+khffFL/ABRWtDSd9I1EbzWyRjpomxdpkVXOmde8UjpmZfiCp+Feu4jjVm2svdRTAMF1B18pmvLrmFv4nAgiw57hx3eUam1cV++ED2gGFo7GJNC8JibTHLGVtoeZn9aeSXgrHGP+TPVMR27wif6hf/YpPzMCht79pKHS1YuOfMgfIZqxrYdY8WUD4U7A8WFkxaue1AgCQek6RWKbZ01hium3+5v+JcYxRw1h7Ftc9zMXDf6e0e0RGs79Kz17G4xv8zGWrXkrrPwtgn50/D9q2iLqq42iI+WoPwFTh8De9pO7Y8xKfSV+NW1ZnHLwWor+LO9kLafbbZbEvfbxaFWy+yZkuZ+VW8BhbVq/evi25Zr1y1rDBpuHvCAAIXfU9KMcLsqtxHRrWQHXLaUGI/8AUU1mOL9o8Rbv3RpkzuFDIIK5mykaa6Rrzq1S0ZSyTk2WuP8ABMJdvuWvNbuNlOoBUjKuUiRERHOqDfs/YibV1Lg9SPpI+dQcQ4/bvr97YGcABWRisAbCOm/xoXh7xXVWIPUEj6VnKkO5vVmv4Lwy/hrGNLhl+4OQhgwkB9RB0O1ZbFcWvXN7rkdJIHwohh+0l4DV8w6OA4P/ACFCsbfzsWIUTyUZR8BSlIIoG4l2XUKWPkQPjNRcKxmJtXHKXDbzsCxztJGwGkDTXrvV1lqFlppg0Gk7T3VILm3cIIILIrEQd82WR8aFd69wmbigNJMzqSS3odT1oj2TE43DA6g3U099bHinYbveIvduKPs+TMeQMKFKAKRlMnMD/DVpWtkN09GE/wANEbk+fL5VWfBa/wBas4HhFy/cNuwCS5MKD7KySJY7ACJJrmK7PY3DliuFd1Ghe3kvDTqUZiN9jrSUH8Oxua+SK1YyqTmc6gBQ0AGCZOnlt50vtDdT74b8hVMdoDOW5bIPQqyn4EVJb4xZb+kUnGXgXGL+SZrYOpS23qkH4iaa4taZkX0DFfrANSrirZ510hW2YUqXyhcPDKpwNskFDcT0AcH5N9a6LbDa8h/3IQfk35VMQikAkAkwNtTyoghI0OqncH00I6MDBkemxq0kKpJ9gAcbvI0LbZujKzKD0MEAxUiYK65z3bhznkNgOkGiq2aTCppI0tsqGzG5pjWxVlhUDikXZAUpwWnhKbSGdn+9K5XD6UqQ7PWsOAzeArlymdY1iNDPUz7qfw/Arct4gBybZzKylLbBoBkSVkoeh1jmKy+HLHRA0HcLP5VruDWWtWSkeJ5PiMASIqceZ5LpEzxKK7B3DuMotq2mTKF0GXYDaI3Aj6VkO3fBLRvG8sMtyCxHJ+c+uh9ZrUY7hP2dJa6hbTwAiSDziZoXetC4IZAw8xI+dcz9VLH9M0brBGf1QZ5/asWgdfGfPWPKrlsry0/v0o7ieyaNqhyHpuP1HzoZf4I9r2l06jUf094Fbw9TjydPZlLDOPaIVNSKaYK7NaslImtX2UyrEHqDlPyqXGcUu3ABcdmC6gHkevrVWaWansVHa6BTZopwbiCW5DCCfxRWOWUoxuKsuKTeyrZwdwjRHP8AKaiu2mG4I9QRWpGLRtQ0+kGq2Oxy5CI06nYTXDH1c29xL4RrszRFcOHMZoMdYMek7V3NWj7Mdpjh7RttbW4hZmMkgy2+uoOw5V6cVZjJ0Zu1dZGDIxVl1BBgg9Qa9N7I8Ue5ZTPiFvlwS9t8udZJkA7kRyYHfSKEs3DsRq69y3oV+aSp99O/wXh6AE4kMB+HOD9FzVtFSRlJ2HsfgLWEtXbmHtRcurly67DVgAJj3eVec8O4tdw9zvLT5W58w3UMOY/vStHxXtnbAC2VLZRlUkEALl218W8ctQo1rHd5SlcehQ/Juh9k4opUolrFEaAgGY1+6Y8p3XTf315p2w7Htg7pDj7t48YXRH/+M6Ee+iB3B2I+XnWv4R2zW4ncY0B1Iy96RJynQi4PxCCdd9deoaaY+NdHmmE4XbcaFkce0FeY8+eh3FSf4PcU+G7P+5QfpRLtD2abC3UNmWtv/ktvoRJw9wjn+60wepinWXJVWKsobaRHkY6wZHupbQiLD8LUuLj6uAo8pAAn5UTJJHx+Sk/lVVbldvKWEKxUjUEcooGggmHYjQAjyZT+dV7jESCKH/Z8xPeW7c8nQZSfVQYqypgADlUFiZgaYVFJnqMk1JaGuelcFOCU7JSbRVDJpU+KVKx0ehYftBeygIltI/EZafQaR86hLMxLXLjGf3fD/wBMVSRv7GtWLYmvMl6icl2daxxj8HHe2s5VAPUCT8a5nMTHxNSKlTJbHrXHJ29s2SS6KignZvhUyWQKn7umXHA21P8AfSp0UVMRwO1c/DlPVdD7+R99BMb2auJqhDjps3wO/uNaQFj5f30H61JbtRrJ9/6VvD1E4dMylijIwVxCpIIII3BEH4U2a9BxWHt3Fi4oYDqNvQ7j3Vm+I8CtiTbfKP49vc2/yNehj9XGX3Kjllga6Ac10GqOK4rbtyCwJHJdfnt8aFXe0TuYtLl89z+grtpswbSNG14IJJy9DMfCoypY+IlvUk/Ws5a4fcdgzsW1BrRrScUhJ2PmkrRTZpUD2T270U5781WApRVp0S1Y5zrTS1cNMJpvZInao89JkFMNroaKQFzBcSCn7xFupEZH1C6g5k5K0gGY5azW6x1mzjMLaa0xtpb0AK7QIObrA/EDHry80LZTLbdaPYjtoz4UW+7ZmIjvJChTJ07uCGSIB2qqb1ZL7sK44YbD2LgLIbuUgC5IZjG6CCOYjqRE1n7N0VRLTOaSW1JJknzJO9Pt+VS6XRSXkvyPOmlfOoM9cN2oKomCU0rUXe0heqXZoiSlTO8pEio2UPzUqik9a5SGblQBvU1u5OwrMYDi5XR/EvzH60fsYnMJUiP7+FeRkxSxvfR148kci0WUXqad3nQiq4Hvp4bpXOzYmyTuSfkKmRRy+VUcRj0QSzAVnuI/tEtW5CeI1rjwzyfaiJTjHtmubw9BQvH9pLNkEs4rzfiPba/ePtZB5CaGEXLxJbnv5azoOnKDXoY/QfM2ckvVfpRseJ/tLmRZAHmf7/KstieI4jEnxMYPWY/rU+F4Uo1Pz1ohbsAcq7oY4Y19KOeUpz7YMw/BB+KT8hROzhFXapQKRNaW2TVDlWKkmogJqRRUOkUdmuzXQa6KmyqOA12a5FLLTsQ6mslcmuZqYUNZTUTVPNNYU7YuJWYU5RpTzbpsGmhUKnKabSNICQNSY1GDXC1AyRxTYNR07vKljO5qa12u95UbPSGP72uVDlpUh2wktFeBue8idIOlcpVjm+xmeD70aNap8UuEI0EjTlSpV467PWPMu0V9pHiOszqdaDUqVfSx+1Hjz7ZbwQ2o7hxSpUMSLIpxpUqg0YjSFKlTJJFrorlKp+TQcK6DSpUgJBXGrtKoKIxSNKlViGtTaVKmhM6aaaVKqYhVH191KlSEztNalSoGMNcfalSoEyEmnt7A9aVKkxIhJpUqV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 descr="http://www.town.ledyard.ct.us/images/pages/N172/nursing_5_thumb_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5626030" cy="451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3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</a:t>
            </a:r>
            <a:r>
              <a:rPr lang="en-US" smtClean="0"/>
              <a:t>entrenador</a:t>
            </a:r>
            <a:r>
              <a:rPr lang="en-US" dirty="0" smtClean="0"/>
              <a:t>(a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AutoShape 2" descr="data:image/jpeg;base64,/9j/4AAQSkZJRgABAQAAAQABAAD/2wCEAAkGBhQSERQUEhQWFRUVGBcYGRcXFxgYHBQYGBUVGBQXGBgcHCYeGBkjGRgUHy8gIycpLCwsFR4xNTAqNSYrLCkBCQoKDgwOGg8PGiwkHCQsLCwpLCwpLCksLCwsLCwsLCwsLCwpKSksKSwsLCksKSwsKiwsKSwsLCwpKSksLCwsKf/AABEIAMIBAwMBIgACEQEDEQH/xAAbAAABBQEBAAAAAAAAAAAAAAAFAAIDBAYBB//EAEUQAAIBAgQDBQUFBgUCBQUAAAECEQADBBIhMQVBUQYTImFxMoGRobEUI0LB0QdSYoLh8BUzQ3KSsvEWJFPC0jRjg6Kz/8QAGgEAAwEBAQEAAAAAAAAAAAAAAAECAwQFBv/EACoRAAICAgIBAwMEAwEAAAAAAAABAhEDIRIxUQQTQSIyYVJxkaFCgfBi/9oADAMBAAIRAxEAPwAx3Fd7miXcV3uK8+zpoGG1XDbomcNUbYWmIGG3T7durL4ektqkBc4f2cuXdQhAPNtB8960OD7HoNbjFj0Ggobhu0l5FC+ExtIM/IiarYvjF65OZzHRfCPlv762jKKXWxbNVcxeGwwiUU9Bq3wEtQfHdtuVq3/M5j/9Rr8xWcy00rSlkkxUvkbxLil2+R3ryAZCgAKPdvPqTVYLUj26haaxoqx9Ma+o5/nULpO+tc7qigsecV0FMNwnn8KaLEbevx1NKaBjCvv9da7UjCuMtAEZWu10iK6tsnYH4UANrhq7Z4RcbZSaI2OyN5vwn4frVKEn0hgJl2IrhTU1rrHYa5zge8f1q/Z7Br+JvhJ/Sq9mbFyRgrCeJdDuKJlK2adksOpAJ1OwlQT6c6FY3s2UJgkjkf7/AL0pTjw7Fd9GTxdgnYHeqxwse0QP7+FXOLWoMa7kbxQ5LPUCefrWTKQS4LwT7S5S2QYgnUD8yTsa12F7AIv+Y4+v1isNhsQ9s5rbFTET5VJd4rdb2rrn0MfSnHJx/wAUx1+T0IcHwdkS7D3sB9IqO52qwVkeAKT/AArPzANebMZOup6nX5mnuNB6fnp8/rVe9kfWv2FxXybc/tPTlacj0A/91KvOHVp0pVNz/UwqPg9KFqnCzUiuN+X1qUOp2PyimBWNmmNZq8ADzFcazQAMfD037PRE2q4bNUKgecPUZs0T7qmmzSsKBRtUxrVFGsVG2HqrJaBT26ge3RZ8NVa7h6BMHd3Xe6qz3JFWMCyK4NxS69Bp76QIo/ZCdqns8CuP7KE+6tH/AOJLKD7ux8co/U1Wv9sLp9kIvuJPzMfKtKh5Y7KuH7FXTvCjzP5VX452abDoHJVhMRJGp6dRSxXG7773X9Acv/TFC7qyZOp6nU/E61MpRqkg2VjcblA9B+dS4XEMjq/tZTOVog+R8q73PSmtYPPT5fWsmUaj/wAfMBC2FH8+nwC1Xvdur59kW1/lY/VvyrPBB+8Pdr9JrmUeZ936kU+cvIUvATu9qcS294j/AGhV/Kao3+JXG9u5cb1diPhMVF/KfeQPyNOAPIAf8j+YqHLyx0EOyGuNtafvmY/+21b7iWorAWLl5LQaws3M7DMtsMVXIugMGNz8aqYu5jn9p3Hq6p+Yp05KkJrdjuMWDn02lvrQ9rOp1X4g/IUWxWDzqmoZlVQdQZOVQ2vMzNVG4c4PsHX5fCmxopm2v70+gP5xTGI/iPwH61ZdY0Oh9D+lRgf2B+tTsZAX/hHvM/SKkuyCIjYcqucO4f31xbYIXNzYwNp6b1oLfZuwQGu4i2sj2cwnT1IrSMHL5J0ZAq3U/E0q2R4Tw8aHEfD/ALUqft/+l/I7Mj2ev4qxeuYYW1nLmIAH7iwykaHQqdt6J8S41iLYQPbKFnQZgCI8azrqIIlY03qgtu5h+572zkuZwz3u9zsyd6WeVAJAIaInlW5xOES9aVWPhJU6GJhgw+YrVpclIV6JsU6i/wB2BBKk6RtJG2/Kh+C4lbd8qswbU5WVl233EfOjeOsguGgEgbwJG8671STh6IQVQAwRppE+VRLsE0JGJ2hvTWpEPUQaqWeErbnKzCUyCQPDrM7CTTzhHyMBcGYlSCNNjrvmAJFZ7GWTbpoUHnTsLnCfemWk9NRPh2AG0cqE2eItkuNcslMgB0ac0k6AEDaB133oAJm1Te7qgnGkK2ySy95IAKk7NlIMSBrVpMZLMAykrIIkSCORp0B25Zqu9irZu7SN6abg9KBFA4bypjYaiGUHnXDboCgU+HqFsPRhrNRNh6OQuIGayRUIU/8AaP8AvRm5h6qthtTScg4soi1m0Ek9JJ+VXrXZ66Rpab4RTbYZDmUlSOY0NTvxi+d7r/8AIj6U1x+UPY9Ox94/hj1Ip7dj3UeK5bX1aKoXMU7HxMx9WJ+tQOKHKH6f7HTK91CCRA0JEgyPUEbionulevXRSauXBy9fpTnw8jSoSAGPiXO1pzPRgPiC1NQ3Odph5yh/OjIw3r8K4bQ86pOS6JaT7KOHxBQzDehGlXv8c62zHlP6VwoOhrht+X96UPmxfSRXO0tiQrqZOgkTNSDiNjpHqtQ4bhQa6rMyKAGHi6syajTlBotjOFIqkrftluQCsZ8pFOpfgegXcv4dt8h9V/pXPuZJ8MnWYgn3xTGtN1X/AI/qarX8MR4vjt+VJbYPXRbGDDagiD5/1rtU7eOZRAOnoKVHGQcwpfxRuRnFu7G0j6FYq9g+JlmtIbYAVhGVjpy5zNZ7s6gOGH831ajPDLJLpG4aT6AmadS5VfyCdoL9rMQoKI2cbNK+rCDqPrQ2/wAa+6RbbsGUQS49rQQSRm8zVztfPepAnwdf4moBmPQ/X9KJ8+ToUWqoL3+MsVt5LqZgviBy6t/MB8qt3uJOb1kJkZGAzkawTM6gwOVZS/HOB6iJpYeyJkQPT09KVy+UPkjY43ioyg21Lw2Vt1y6Ez7J6Uv8QUNbUgguFMDUeI7T+cVnrauB4O+O3s5j9BtV3DWMU8HJc5R3irI5/i13oUpV9rHryFTftNMlSUknMIyiYJkjTWo/saEswE95MkEkHUHTUjkNulVU4diCWU27XjEGWUFtZiAeooZjcQAVtvaZWslh4SNCSpYSAZEqNYFV0rkgWwweGgMjSw7vTfRgWnWI61GMLdCR3oYzOZljwxtGuu1B7fFlzXWzXF7w7ZtEOeTlkjSNOWlXbfGQTAeRkIkqTLRAJInSY51POPVlUybEXbyhyLJaHAWD7S+LXcxEL8amsZ89wNmgMMs7Rrt1G1Q2eKscuZrR0bNqQZloyyefh+Jp9rHk5ZQ6qxOUzBEwPUx8xTVMTGW+MKfxD2mXURJWJA671LZxyuoYag6zr+dV72MtyM41C54KyQJAJ091RXMDaIKrCTCjKcpGY5gB0M602gCOcGuZAdqo/YiJyOwkseTasIEdADrT1w92fwN8ifB8NWHwNRxbCyw9sVVv2Nop143F3Vvkf3dR8T8DXRbLiCPy2n9DT9uQOSK/2AnmDXcLY8Wsc9qZfwVxdQ5j1mqtw3IiR9D8qr22uyPcRd4m19cncKGknNMaDwxuw/i67UPNzHnlbX/h/WmjAvzf5k1f4d2ZN2ZuEQAfZneR16g1ajYnkSB1y3jWkG5bXeNROxifB1iql3huKO+JQfzt+grV2+wQ/FdY+igfmao9oOyy2EDKXO41jfLK7AaaN8q1UGR7qM4eC3SIbFr8WPyLUV4ZbW1bCG4HIJM68zPU0XTsipAK5yCAQZ668h0qdOyyDdfiTV+02ZvMgFiLoJ0M1Fj+P2rJy3SwaM0BCYGsHQeVE8Tw5UvxAgqhA5AyQfoKzvaXB3HvtltM4yAAhSQN/wA5+Fc7x8ZM6IS5Ia/brDcu9b0tn+laHAxcVWAMMJg9POsKnZnEn/Rf5frXonCcMVt21YQQuo6VM9dFJDDwxP3R8KVEitKuey6Mp2bX/wAsB5t/1NR3GXjhrDuI7wgkTykyBHXyoHwXDXjat7LmzSGUyZuOJnMI+FaHttgJu4VAsl7jLpzMJBPLrqetejjgubb8nI21FJHeJYs3XtFsuw2nUZtd/OaEcexRS1ddLVklFkZrQaY11nfSaZxnh4e/hswZchBgT4jnXXXlpTcYC32gDcuo9xtpmHwmsJOm68l/CCOAxLXCgPdlWjTu01BE6adKoY7hCd85AA1OgVRyjpUHZ661u4iEyLat4QJMJbYwBudBUr8RNy4zJmAIZoZQrL7WhBEg6bGltxX7hasJdoVe1w9Gt3Xt93akZSwzHQKDDCBJ/pQ1eGIVGe/iC0CfCCJ5+05NW+LcSS/YGGki4lqzceRClSbb6H05VUs4tidQIncdD76eW1oINBXsvwa0L6urXGZJIzoq6FWG4Y9TQ7jfCg+KutqCbjeX4j0ijPZTFjvipIBMBQSJaA5OUbnQaxQ/HMpxN1iSIdlMnSM51pP7IgnsbjMFh8LeKi3ecgbm6sHN/Lm6/GozirIP/wBGD/uvMf8A20/tRjU7x7tsi4PCPCwIMGCJEjSs/c7Q6QbTCdJDA76eVZzl9bSNYRk1Yf7CIjoQ1lT4btzMWcnR/CIJgCDEjeKE4Li2LuKGt4W2VKqQzNGaVB0BPIyPdWh7G2wGe2v4bTJ7/D8d6zFjj9vCBbThy1tVQlQCJVQCRJBj3Vq48ockrdkXTpsi4p2lxlgTcwyIDpMsw5aSr6e+ocF2zvuM5sZkBOqmJYR+8DBE/KrHaC6MZds4a2fvGJXxSIzhCCSAdIM6UAwdgi1cOb2FPUjRh0EAQDqf1qseNOFtbMpZGnRpMT2jFtA1zDXbamFkhY0JYCQw5zy51pbTkR4m5/inczsR7vSsfhMQuK4e9q2Qz29SBIhM4ZmjmAC207Vy3cg95ecm2SVAGZMkW1cNAIzE7GegimojctF7DcWxt97wW+qKjMo8CGSDtos7RQ7jmMx9m2zPdVkESwyjfSIKg8zrFFbfC/sVi81wKxg3VgmMtxFyhiYI89/U1VxvC7l/DBluC6C4JUIqCFjPrMwFncnQedb6sz5AHDY/HPb7wm6E1bMW0IncDKDG5JHyojheIYohNQVKiJKnNPMzrPvrX4jBtds3bYCqSjKuug8OmkaCqfZ2yPs+HDCfuxEAchqTrWcnaLTKfAOOtiHuI9vI1sQwIIObMQRB5aToTR5GYGVJECNJGkzy31ofgbB+2YpohSlrKd5hCG59RRPDO0QQNOYJ+kfnUNUxjWxzfvHmd/1NVrzhwMzaatuNhz+R1qe6niJgSNPSd6gXEDvMmUTtPluRT5EypHLNy3OXMPZBjT2dAI+VTBbUSSIidxtOh+lQ4l1X2lBB0jlGlQXeK2EDeJFZFHhPmMyj02qWylXReRbM+EjUT7RGm/I1PcuJbQu0BdJOp3MDaSao2Ychla00yuYWzy0InvNRUPaZiuGIlYlRAUj8U/vHpWdWzX7UWh2jscnPuV/0p3/iCzvmb/i1ebNxAKdXUQfQjz35VctYrOshiQfPer9leTL3pG5btTh+rf8AE0qw8+tKn7CJ99h7hfE7nc2YUGV3LwfbbUDKZ+NaXtvjcpwbz/qN/wDzn8vlXn/+KknDmcoUyQANRLAKBy0JFa39ocnC4VgYi5m1nYW2JHyrXH3b8oufRV4pdPfYLu87gsA2sZAXQyeumv8AMajxpBW+JABuIDpGndpOnLSapdpMxbhryNCMrTAVvBkL9QG3HMD31Xvm+RdBNsjOCxAYzCLqDO0fQ1GSK/sI9f6DfA7y2bqowgMHUEyILWjlBPKZOo2g8xUV/GKL9wDMPbQAc/bBJJ5CR51SxmJxCPa0S6Q65Qo3bXwgFzoQDPoaH2OM3DedhaJYlxpqEYF5BInWSR7q0cFaRnbe9GgwV6b2IIA0s4ZCZI8SW4KxHIhtfSJqthLoZvZ1Db7+U0MsXL578i2qnLbV8xLe0WKhSpEzG2vsiqL4u5aZQyL4jIbKwEjzmazyq5FK+0endl7IZySoJBUA6TBS7ImJA9KE47HI2JZcyk9+VKmNYuagg76fGpOw1y9nOZLZQkbFgZytliQRrPWsJxa6V4nelZJxJYbAf50Lr5wPiaahyjEq9sJYzE27Pf2pykYi6ADzC3PgBG0+6qdxpgfxL9RVTtmjDF3xctkFrruIJKywUmNiVHoNz0qPC4ktkgaZ0G/8Y8qwz4vrU15Ov089OJ6j2Nebzx+4dvVa837R4kXMVeYKFGY6DyAHz3rf9h7AS7cif8tufVgTXmGJOe88BiSRsJ3A866cOoHn5ds1XB2V+LWGUg5XRdOqW1JJ5HQkfy0ATuxhr1xiZZI3ECXSBEzMEkelFrGPTDX/ALWVLBA8KCBDOWgkkbAMRp0FBGwqd1JL+O3bkyv4ihyiOc6Crg+MUgathvsxwZbeFN+XYvbdcqnwqHOSR1MczzIp1nF2gl1rihh3lwhdlzZLakEgnYE9dRVLhvElsi9hlZ3UC5bXxggL3iGcoGpEMJ2M0xuMtbZO7ALm65grp4xbkADXZvdIpR7HTqzV9t8T4LnIGxa8O3+mDFRcI4opseABVy3UKjk5UGZJEjf+xrX7bcat3LV5lBkrbAleSoob5g0G4Fjlw9trt9iltrT20OX2nKz4cusBUbXTeNdaEv8Av4EzY2sWUcIGHj1IJ1y92x8IO+uWTyihHZ3janDJkIY2bbZpBABAfwk6ScqgmOo60J4djxcxTXFnLluEZlAYAW2jYx7gKs4nhtxsFYVGA+7kgLE/dOOR8RkrSe0h1TJey/akXsRfDlF0yoBJLQ5iIJnQkk7c609oEkKNCT56+XxoD2QwmS2cyhWW1aBlYYMTdza7zoPhRq2JYHUETrMb1m+0WVWxBk6/u/OuviIutG2tSvhRJ33+m1MTh4Z5lhudD16jnWZQ/A3czOH1iPnP6VnOL8PAxQDMCtw5z90GI8BRFG5b2No32rS4bBhS2syZ15VnOJ8QZMaogQqIZ1PhZ2t6wuhm4fl6U0nuitGl4Rh7du1bVu8kDWCo8R1MiOpNBe3BuhB3eTu8y+1mLzDcwcsUVt4tdDOnnIPw3rM9u+0lruRbtv8AeMwgQwgQwLagAgetXFO1a/oiT1pmDxis1wHKC5IkGdegABE5RzneaJcKW4l10MBAoIAmNTuJJIPtTqeVVrFoWXRmEJcU5HbmRlkZpiD+dXsG03rvkLY38mJ/Kt0rMJvVBL40qjLetKqoyspWMI7tZVvCpJB56Z1A0Ij8Qr0Lt04GAw53AYD1mzcj6V52OJuq22dvxEbezBBBG/MKfdW37SYMJgcPdNy6SXtyGdiqzbuTlU7a++JqFfbOrVGTxPaD7R3VprQRbQjNJPeBV1Gu05VBA9OdWuA42HykQDp5GhGM4feXurxb7q40qA22YSuYRzlevnXRfZSgbQwfz1NGSN9lwaRueEYe2L9slx4SQoBCwSI08zoPlzoGeHumIfUQ5dtCQRDAmNBqc3w+cnZIq2IUt3eVQWJIGkbEHcQY3oZxJr9rFFbgzRncAkEQQxA98VnGMkuzOUly6NzicOuHwWckk3GR3OXXVkVVAE5gBAAGu/WsfxHH27rOHzBLazqpQq7ZYJzRMKJ//IK0vaLG3f8ADMOwUGVts8kAJBRlyjd/FvrpHTQ+fYu7nUi4WAd8xJAgSsTooPJRG1OUbewR6X+y6+WRgYYBhlk7iD8v6VkMagPEruuv2ljPSMRt7wBWp/ZYfuyoWQHVdYA8KJB0nl/etYrE4PNxNzJP/mmMTpIvmrqqBPsNdtVRsffFzPClIIBMTbWZgHoPhQS1jwyWMqRkyq2UaErdbWf9oXU0W7aYm4MdeFpZzsilgD4TlRQRpAiWnlpQviHZgC4UtElFIUfeHxQoBYwIJJk++sstJLka4m70bLsfjSrYy53gcLh7jBBELlBPLnp9az3Zq+EGJuAS2VsmhOYnKq7AwNTv1rRdj8EzW8XbKhC9hkkREsGHLlzoDY4NibeFxFvD27gd7loLm0lQXLtrptlHvqrVKuhOFpt/AKx2CbELeW2IIU3GJzSQoLNsNsqzJo8zqLOEKW/C1q2JGWGKSC0Aknb2iN4qt2e7K4xLl1rwQZsPftjVfauWiiExsNdTU3FbbWcDZtG7bN1C4YhcxUEhlA1EbneNB5U3VGa8AvFd0iXZt5DlCWnViWz94hdwCBlPdhwSSZJ2oXhcYUeyATH33igs33j2yM07wAonyqbAcIsXELDEsbjjMM1tgCR7XMyfQ9Kt8IwuEQF8TdAcErlJ0iRyjxEx/e9F/BVasixvEjbBzGdea+Y3EbfrRq/wtcfh3ZmIeyJUDLBYquUez4Vhteke+o/2g8UtDEXMOylcty0+YmFC5UJEwSJgjUH0qkOP2And2CA85tWV8zbajMCx0GkDQDanXFib5Im4PwS9YW41wEBUuakjyWBBPWjrccs27NrMSItgey+py7ezFZkdq2updQvbPgcnIjodB5kjfzp69rbltQQtpwq6xcK6ZeXhNQ7G99mq4ZxJJvmdGW2wMr7PjPX+IeXnVv7csA+KDEeEmZiIiZ35VnsDxKy5u98wUhbV4SW8Eqq5pGh/zCvv2o5h+PWHBK3bTZdTJGmoEmdtSB76llKIQsmfQxyj5GkTB0NQW8cjCA6nnowP508GoHTHGdY389NazNrDvdxl/ORbZUsjw+OVBLSCQNc0GSNCBpR+7dygmCY5AST6CsVc49dt4q6xVQWATxBhBVbeoB/3DfrQtWaQg5yUY9s2trDhQAugHr678zJJk7zVbiHCheKNCl7c5SwkEH2lYfuke8GCNqzJ41iFGcuY8wIPlEUUwvaa665lwrOAYJS7b3gT4XII360oyt6Oj1Po54Ipypr8FDtvatWRYYWkJ73NlC7qqsXBgezqs+tQ9h7dvEHEu9tcxa3oFKqoysNNfImpn4ut7Eu13D38lu0bRTu85DXDmfNkJAlAgEa68qudiAgTE92pW39oYKGDAhVS2ACG8UzO+taNtI46QW/wGx/6Y+Lf/KlV7NXKzt+R1HweYYbAXHhURmIZ56wCNfiRqa9B7YS3C7OYa57WbyYqwbX1JoxgezFq00pnB11BjeJ2HkKEcUwaYm53dxz3K2c6sGIUN3t1S55NoF3/ADrqjIwa1RnbVy3fs4PDFszW8odVBBVQuVsxiCJjY0LxPBCt51tozBSQCAToPSiPZO0ljGWWfVbqkCeRcELIO3iEV6mtwDaia2NeTzvsdwq8mIV3t3FXKwnIecdRFWOJdmMTiL/eG1klSvtLtBAO/nW972uM9QD27AGN7NPcwlqzmylUVWliVOWPwj03EUCx37MGuxmvgFYgKpAMbSJ8h8K3eckD3/WmEdSfjH0oYIyuDsnhVi490W7lsEt7RBdwBlQArzy/KlwDgWFvN9pOHZGdhdBa5OYuS+ZQIjU9OdaW9wy1fhLtsXEJByvMc9/nWTxC37d7usPete0wS2LkZFEwuUTAAHyqqdA3+At2Z4Pcs3b5dVkh4uBiWcM0gHkBEHroPOZcJwK0tpFe2hZVAJVYkxrB0MUOt9qPsouDF30uXDlAt2lkoNyWMDqsA0OxX7TEg93ZY/7mA+QBon4ZpiwTkritBviXCrpTLhSyeO0XPesPu1c94Fk6eHkN6sX3ezb8C3L5B2kFiCeZMaCorHF7vdYlu7y5MKtwGDrcZHLICdDl8PxrGdqcZjGxdy3Za6bfhyhAdAUUxIHmdzUtdAo26boP3u1NxT48NeUehP0WPnWK7R8aFy4wC+34QHEDxLlLN5ggfDzq9wvgOLzuzA5mtsg7y4JGcAE5ZLezmG3OheIwBS+yFr02EJ8RZwt1oyxyClNdQJimqFKC+HZPxNBbW2bJlbdsLMEa5jnHvLRQ92e2rqbdu4XkZmIHd76jqfOaq37d642UNJeFgACZOmgA1mNd6I8X4VcF68mYMiMQXjUwYBHLXc+c0NfNjj4ZnLz3LgOZ3LMqAhs7EgEcyCOXyo7wnAEKCqlHMjMqqY0jSWBGnlQb7LdtMYLQTus6+op7Y+6LgKMyxtoPo30olbWmEaTpot8U4dfw83CTczqULFSD4iBqZJJInnyqxfwNqy1u5kvK4uJnJ7sqVzCSFyAKRoRpHWq2L4hiryBH8QDBtLPNTIkrRe5x1buX7Slssu3tLEiDo/lUcpJbVjqLfZP2fx9oJii2Um5eeM9pWBTMhGYrrGnsjSYIqPGcRtBWX7OgNzw/dyhIDK0bkDVRyophOOWCutsEzMwrfnQ7juMt5ku2wAVlWGUDQ6giRE0oyk3TjRTXFWmBEsqdDmRvODPyFXVtZRE7f3v1qmz/AGi8gUgbAliBAnUn9K0F7g6NOV2A5ag/lWeeUYVZ6XoM3bkCLvF7ts6XnUaDVzE+QmJihmI4szPma4XIk6xzygmfRR8K11rsqHTxPMHYqD79CKEYvslbEkwBMcx8BRDLjaqzDI8nuOUVWyie0soEzGN486t8K7XvYUgKpUnNqGnkNwfKhB4OCSMrqBpJO/mB02qQ8GndiR0NbcYrYs3q8uVcZVQd4J2zCK7Milrlx7jHMR7R8I2OgUKKm4B2ntK1y4yNme9daRcMQx0GWQG0B1IrPWuD2x+AGrNjBACAulDpnL/o3i9rrcey/wAv1pVhO6caAqR1IM++K7U8Y+R8l+n+zc2/2jOIDKhYkAEMR6+GdTE7EUSbjlm5gLyoZYExb0zQ7kLoTB31g8q85x3DcThWIewWXU94omRO+khffFL/ABRWtDSd9I1EbzWyRjpomxdpkVXOmde8UjpmZfiCp+Feu4jjVm2svdRTAMF1B18pmvLrmFv4nAgiw57hx3eUam1cV++ED2gGFo7GJNC8JibTHLGVtoeZn9aeSXgrHGP+TPVMR27wif6hf/YpPzMCht79pKHS1YuOfMgfIZqxrYdY8WUD4U7A8WFkxaue1AgCQek6RWKbZ01hium3+5v+JcYxRw1h7Ftc9zMXDf6e0e0RGs79Kz17G4xv8zGWrXkrrPwtgn50/D9q2iLqq42iI+WoPwFTh8De9pO7Y8xKfSV+NW1ZnHLwWor+LO9kLafbbZbEvfbxaFWy+yZkuZ+VW8BhbVq/evi25Zr1y1rDBpuHvCAAIXfU9KMcLsqtxHRrWQHXLaUGI/8AUU1mOL9o8Rbv3RpkzuFDIIK5mykaa6Rrzq1S0ZSyTk2WuP8ABMJdvuWvNbuNlOoBUjKuUiRERHOqDfs/YibV1Lg9SPpI+dQcQ4/bvr97YGcABWRisAbCOm/xoXh7xXVWIPUEj6VnKkO5vVmv4Lwy/hrGNLhl+4OQhgwkB9RB0O1ZbFcWvXN7rkdJIHwohh+0l4DV8w6OA4P/ACFCsbfzsWIUTyUZR8BSlIIoG4l2XUKWPkQPjNRcKxmJtXHKXDbzsCxztJGwGkDTXrvV1lqFlppg0Gk7T3VILm3cIIILIrEQd82WR8aFd69wmbigNJMzqSS3odT1oj2TE43DA6g3U099bHinYbveIvduKPs+TMeQMKFKAKRlMnMD/DVpWtkN09GE/wANEbk+fL5VWfBa/wBas4HhFy/cNuwCS5MKD7KySJY7ACJJrmK7PY3DliuFd1Ghe3kvDTqUZiN9jrSUH8Oxua+SK1YyqTmc6gBQ0AGCZOnlt50vtDdT74b8hVMdoDOW5bIPQqyn4EVJb4xZb+kUnGXgXGL+SZrYOpS23qkH4iaa4taZkX0DFfrANSrirZ510hW2YUqXyhcPDKpwNskFDcT0AcH5N9a6LbDa8h/3IQfk35VMQikAkAkwNtTyoghI0OqncH00I6MDBkemxq0kKpJ9gAcbvI0LbZujKzKD0MEAxUiYK65z3bhznkNgOkGiq2aTCppI0tsqGzG5pjWxVlhUDikXZAUpwWnhKbSGdn+9K5XD6UqQ7PWsOAzeArlymdY1iNDPUz7qfw/Arct4gBybZzKylLbBoBkSVkoeh1jmKy+HLHRA0HcLP5VruDWWtWSkeJ5PiMASIqceZ5LpEzxKK7B3DuMotq2mTKF0GXYDaI3Aj6VkO3fBLRvG8sMtyCxHJ+c+uh9ZrUY7hP2dJa6hbTwAiSDziZoXetC4IZAw8xI+dcz9VLH9M0brBGf1QZ5/asWgdfGfPWPKrlsry0/v0o7ieyaNqhyHpuP1HzoZf4I9r2l06jUf094Fbw9TjydPZlLDOPaIVNSKaYK7NaslImtX2UyrEHqDlPyqXGcUu3ABcdmC6gHkevrVWaWansVHa6BTZopwbiCW5DCCfxRWOWUoxuKsuKTeyrZwdwjRHP8AKaiu2mG4I9QRWpGLRtQ0+kGq2Oxy5CI06nYTXDH1c29xL4RrszRFcOHMZoMdYMek7V3NWj7Mdpjh7RttbW4hZmMkgy2+uoOw5V6cVZjJ0Zu1dZGDIxVl1BBgg9Qa9N7I8Ue5ZTPiFvlwS9t8udZJkA7kRyYHfSKEs3DsRq69y3oV+aSp99O/wXh6AE4kMB+HOD9FzVtFSRlJ2HsfgLWEtXbmHtRcurly67DVgAJj3eVec8O4tdw9zvLT5W58w3UMOY/vStHxXtnbAC2VLZRlUkEALl218W8ctQo1rHd5SlcehQ/Juh9k4opUolrFEaAgGY1+6Y8p3XTf315p2w7Htg7pDj7t48YXRH/+M6Ee+iB3B2I+XnWv4R2zW4ncY0B1Iy96RJynQi4PxCCdd9deoaaY+NdHmmE4XbcaFkce0FeY8+eh3FSf4PcU+G7P+5QfpRLtD2abC3UNmWtv/ktvoRJw9wjn+60wepinWXJVWKsobaRHkY6wZHupbQiLD8LUuLj6uAo8pAAn5UTJJHx+Sk/lVVbldvKWEKxUjUEcooGggmHYjQAjyZT+dV7jESCKH/Z8xPeW7c8nQZSfVQYqypgADlUFiZgaYVFJnqMk1JaGuelcFOCU7JSbRVDJpU+KVKx0ehYftBeygIltI/EZafQaR86hLMxLXLjGf3fD/wBMVSRv7GtWLYmvMl6icl2daxxj8HHe2s5VAPUCT8a5nMTHxNSKlTJbHrXHJ29s2SS6KignZvhUyWQKn7umXHA21P8AfSp0UVMRwO1c/DlPVdD7+R99BMb2auJqhDjps3wO/uNaQFj5f30H61JbtRrJ9/6VvD1E4dMylijIwVxCpIIII3BEH4U2a9BxWHt3Fi4oYDqNvQ7j3Vm+I8CtiTbfKP49vc2/yNehj9XGX3Kjllga6Ac10GqOK4rbtyCwJHJdfnt8aFXe0TuYtLl89z+grtpswbSNG14IJJy9DMfCoypY+IlvUk/Ws5a4fcdgzsW1BrRrScUhJ2PmkrRTZpUD2T270U5781WApRVp0S1Y5zrTS1cNMJpvZInao89JkFMNroaKQFzBcSCn7xFupEZH1C6g5k5K0gGY5azW6x1mzjMLaa0xtpb0AK7QIObrA/EDHry80LZTLbdaPYjtoz4UW+7ZmIjvJChTJ07uCGSIB2qqb1ZL7sK44YbD2LgLIbuUgC5IZjG6CCOYjqRE1n7N0VRLTOaSW1JJknzJO9Pt+VS6XRSXkvyPOmlfOoM9cN2oKomCU0rUXe0heqXZoiSlTO8pEio2UPzUqik9a5SGblQBvU1u5OwrMYDi5XR/EvzH60fsYnMJUiP7+FeRkxSxvfR148kci0WUXqad3nQiq4Hvp4bpXOzYmyTuSfkKmRRy+VUcRj0QSzAVnuI/tEtW5CeI1rjwzyfaiJTjHtmubw9BQvH9pLNkEs4rzfiPba/ePtZB5CaGEXLxJbnv5azoOnKDXoY/QfM2ckvVfpRseJ/tLmRZAHmf7/KstieI4jEnxMYPWY/rU+F4Uo1Pz1ohbsAcq7oY4Y19KOeUpz7YMw/BB+KT8hROzhFXapQKRNaW2TVDlWKkmogJqRRUOkUdmuzXQa6KmyqOA12a5FLLTsQ6mslcmuZqYUNZTUTVPNNYU7YuJWYU5RpTzbpsGmhUKnKabSNICQNSY1GDXC1AyRxTYNR07vKljO5qa12u95UbPSGP72uVDlpUh2wktFeBue8idIOlcpVjm+xmeD70aNap8UuEI0EjTlSpV467PWPMu0V9pHiOszqdaDUqVfSx+1Hjz7ZbwQ2o7hxSpUMSLIpxpUqg0YjSFKlTJJFrorlKp+TQcK6DSpUgJBXGrtKoKIxSNKlViGtTaVKmhM6aaaVKqYhVH191KlSEztNalSoGMNcfalSoEyEmnt7A9aVKkxIhJpUqV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C:\Users\Team Gordon\AppData\Local\Microsoft\Windows\Temporary Internet Files\Content.IE5\ABSKE322\MP9004221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</a:t>
            </a:r>
            <a:r>
              <a:rPr lang="en-US" dirty="0" err="1" smtClean="0"/>
              <a:t>profesor</a:t>
            </a:r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3" name="AutoShape 2" descr="data:image/jpeg;base64,/9j/4AAQSkZJRgABAQAAAQABAAD/2wCEAAkGBhQSERQUEhQWFRUVGBcYGRcXFxgYHBQYGBUVGBQXGBgcHCYeGBkjGRgUHy8gIycpLCwsFR4xNTAqNSYrLCkBCQoKDgwOGg8PGiwkHCQsLCwpLCwpLCksLCwsLCwsLCwsLCwpKSksKSwsLCksKSwsKiwsKSwsLCwpKSksLCwsKf/AABEIAMIBAwMBIgACEQEDEQH/xAAbAAABBQEBAAAAAAAAAAAAAAAFAAIDBAYBB//EAEUQAAIBAgQDBQUFBgUCBQUAAAECEQADBBIhMQVBUQYTImFxMoGRobEUI0LB0QdSYoLh8BUzQ3KSsvEWJFPC0jRjg6Kz/8QAGgEAAwEBAQEAAAAAAAAAAAAAAAECAwQFBv/EACoRAAICAgIBAwMEAwEAAAAAAAABAhEDIRIxUQQTQSIyYVJxkaFCgfBi/9oADAMBAAIRAxEAPwAx3Fd7miXcV3uK8+zpoGG1XDbomcNUbYWmIGG3T7durL4ektqkBc4f2cuXdQhAPNtB8960OD7HoNbjFj0Ggobhu0l5FC+ExtIM/IiarYvjF65OZzHRfCPlv762jKKXWxbNVcxeGwwiUU9Bq3wEtQfHdtuVq3/M5j/9Rr8xWcy00rSlkkxUvkbxLil2+R3ryAZCgAKPdvPqTVYLUj26haaxoqx9Ma+o5/nULpO+tc7qigsecV0FMNwnn8KaLEbevx1NKaBjCvv9da7UjCuMtAEZWu10iK6tsnYH4UANrhq7Z4RcbZSaI2OyN5vwn4frVKEn0hgJl2IrhTU1rrHYa5zge8f1q/Z7Br+JvhJ/Sq9mbFyRgrCeJdDuKJlK2adksOpAJ1OwlQT6c6FY3s2UJgkjkf7/AL0pTjw7Fd9GTxdgnYHeqxwse0QP7+FXOLWoMa7kbxQ5LPUCefrWTKQS4LwT7S5S2QYgnUD8yTsa12F7AIv+Y4+v1isNhsQ9s5rbFTET5VJd4rdb2rrn0MfSnHJx/wAUx1+T0IcHwdkS7D3sB9IqO52qwVkeAKT/AArPzANebMZOup6nX5mnuNB6fnp8/rVe9kfWv2FxXybc/tPTlacj0A/91KvOHVp0pVNz/UwqPg9KFqnCzUiuN+X1qUOp2PyimBWNmmNZq8ADzFcazQAMfD037PRE2q4bNUKgecPUZs0T7qmmzSsKBRtUxrVFGsVG2HqrJaBT26ge3RZ8NVa7h6BMHd3Xe6qz3JFWMCyK4NxS69Bp76QIo/ZCdqns8CuP7KE+6tH/AOJLKD7ux8co/U1Wv9sLp9kIvuJPzMfKtKh5Y7KuH7FXTvCjzP5VX452abDoHJVhMRJGp6dRSxXG7773X9Acv/TFC7qyZOp6nU/E61MpRqkg2VjcblA9B+dS4XEMjq/tZTOVog+R8q73PSmtYPPT5fWsmUaj/wAfMBC2FH8+nwC1Xvdur59kW1/lY/VvyrPBB+8Pdr9JrmUeZ936kU+cvIUvATu9qcS294j/AGhV/Kao3+JXG9u5cb1diPhMVF/KfeQPyNOAPIAf8j+YqHLyx0EOyGuNtafvmY/+21b7iWorAWLl5LQaws3M7DMtsMVXIugMGNz8aqYu5jn9p3Hq6p+Yp05KkJrdjuMWDn02lvrQ9rOp1X4g/IUWxWDzqmoZlVQdQZOVQ2vMzNVG4c4PsHX5fCmxopm2v70+gP5xTGI/iPwH61ZdY0Oh9D+lRgf2B+tTsZAX/hHvM/SKkuyCIjYcqucO4f31xbYIXNzYwNp6b1oLfZuwQGu4i2sj2cwnT1IrSMHL5J0ZAq3U/E0q2R4Tw8aHEfD/ALUqft/+l/I7Mj2ev4qxeuYYW1nLmIAH7iwykaHQqdt6J8S41iLYQPbKFnQZgCI8azrqIIlY03qgtu5h+572zkuZwz3u9zsyd6WeVAJAIaInlW5xOES9aVWPhJU6GJhgw+YrVpclIV6JsU6i/wB2BBKk6RtJG2/Kh+C4lbd8qswbU5WVl233EfOjeOsguGgEgbwJG8671STh6IQVQAwRppE+VRLsE0JGJ2hvTWpEPUQaqWeErbnKzCUyCQPDrM7CTTzhHyMBcGYlSCNNjrvmAJFZ7GWTbpoUHnTsLnCfemWk9NRPh2AG0cqE2eItkuNcslMgB0ac0k6AEDaB133oAJm1Te7qgnGkK2ySy95IAKk7NlIMSBrVpMZLMAykrIIkSCORp0B25Zqu9irZu7SN6abg9KBFA4bypjYaiGUHnXDboCgU+HqFsPRhrNRNh6OQuIGayRUIU/8AaP8AvRm5h6qthtTScg4soi1m0Ek9JJ+VXrXZ66Rpab4RTbYZDmUlSOY0NTvxi+d7r/8AIj6U1x+UPY9Ox94/hj1Ip7dj3UeK5bX1aKoXMU7HxMx9WJ+tQOKHKH6f7HTK91CCRA0JEgyPUEbionulevXRSauXBy9fpTnw8jSoSAGPiXO1pzPRgPiC1NQ3Odph5yh/OjIw3r8K4bQ86pOS6JaT7KOHxBQzDehGlXv8c62zHlP6VwoOhrht+X96UPmxfSRXO0tiQrqZOgkTNSDiNjpHqtQ4bhQa6rMyKAGHi6syajTlBotjOFIqkrftluQCsZ8pFOpfgegXcv4dt8h9V/pXPuZJ8MnWYgn3xTGtN1X/AI/qarX8MR4vjt+VJbYPXRbGDDagiD5/1rtU7eOZRAOnoKVHGQcwpfxRuRnFu7G0j6FYq9g+JlmtIbYAVhGVjpy5zNZ7s6gOGH831ajPDLJLpG4aT6AmadS5VfyCdoL9rMQoKI2cbNK+rCDqPrQ2/wAa+6RbbsGUQS49rQQSRm8zVztfPepAnwdf4moBmPQ/X9KJ8+ToUWqoL3+MsVt5LqZgviBy6t/MB8qt3uJOb1kJkZGAzkawTM6gwOVZS/HOB6iJpYeyJkQPT09KVy+UPkjY43ioyg21Lw2Vt1y6Ez7J6Uv8QUNbUgguFMDUeI7T+cVnrauB4O+O3s5j9BtV3DWMU8HJc5R3irI5/i13oUpV9rHryFTftNMlSUknMIyiYJkjTWo/saEswE95MkEkHUHTUjkNulVU4diCWU27XjEGWUFtZiAeooZjcQAVtvaZWslh4SNCSpYSAZEqNYFV0rkgWwweGgMjSw7vTfRgWnWI61GMLdCR3oYzOZljwxtGuu1B7fFlzXWzXF7w7ZtEOeTlkjSNOWlXbfGQTAeRkIkqTLRAJInSY51POPVlUybEXbyhyLJaHAWD7S+LXcxEL8amsZ89wNmgMMs7Rrt1G1Q2eKscuZrR0bNqQZloyyefh+Jp9rHk5ZQ6qxOUzBEwPUx8xTVMTGW+MKfxD2mXURJWJA671LZxyuoYag6zr+dV72MtyM41C54KyQJAJ091RXMDaIKrCTCjKcpGY5gB0M602gCOcGuZAdqo/YiJyOwkseTasIEdADrT1w92fwN8ifB8NWHwNRxbCyw9sVVv2Nop143F3Vvkf3dR8T8DXRbLiCPy2n9DT9uQOSK/2AnmDXcLY8Wsc9qZfwVxdQ5j1mqtw3IiR9D8qr22uyPcRd4m19cncKGknNMaDwxuw/i67UPNzHnlbX/h/WmjAvzf5k1f4d2ZN2ZuEQAfZneR16g1ajYnkSB1y3jWkG5bXeNROxifB1iql3huKO+JQfzt+grV2+wQ/FdY+igfmao9oOyy2EDKXO41jfLK7AaaN8q1UGR7qM4eC3SIbFr8WPyLUV4ZbW1bCG4HIJM68zPU0XTsipAK5yCAQZ668h0qdOyyDdfiTV+02ZvMgFiLoJ0M1Fj+P2rJy3SwaM0BCYGsHQeVE8Tw5UvxAgqhA5AyQfoKzvaXB3HvtltM4yAAhSQN/wA5+Fc7x8ZM6IS5Ia/brDcu9b0tn+laHAxcVWAMMJg9POsKnZnEn/Rf5frXonCcMVt21YQQuo6VM9dFJDDwxP3R8KVEitKuey6Mp2bX/wAsB5t/1NR3GXjhrDuI7wgkTykyBHXyoHwXDXjat7LmzSGUyZuOJnMI+FaHttgJu4VAsl7jLpzMJBPLrqetejjgubb8nI21FJHeJYs3XtFsuw2nUZtd/OaEcexRS1ddLVklFkZrQaY11nfSaZxnh4e/hswZchBgT4jnXXXlpTcYC32gDcuo9xtpmHwmsJOm68l/CCOAxLXCgPdlWjTu01BE6adKoY7hCd85AA1OgVRyjpUHZ661u4iEyLat4QJMJbYwBudBUr8RNy4zJmAIZoZQrL7WhBEg6bGltxX7hasJdoVe1w9Gt3Xt93akZSwzHQKDDCBJ/pQ1eGIVGe/iC0CfCCJ5+05NW+LcSS/YGGki4lqzceRClSbb6H05VUs4tidQIncdD76eW1oINBXsvwa0L6urXGZJIzoq6FWG4Y9TQ7jfCg+KutqCbjeX4j0ijPZTFjvipIBMBQSJaA5OUbnQaxQ/HMpxN1iSIdlMnSM51pP7IgnsbjMFh8LeKi3ecgbm6sHN/Lm6/GozirIP/wBGD/uvMf8A20/tRjU7x7tsi4PCPCwIMGCJEjSs/c7Q6QbTCdJDA76eVZzl9bSNYRk1Yf7CIjoQ1lT4btzMWcnR/CIJgCDEjeKE4Li2LuKGt4W2VKqQzNGaVB0BPIyPdWh7G2wGe2v4bTJ7/D8d6zFjj9vCBbThy1tVQlQCJVQCRJBj3Vq48ockrdkXTpsi4p2lxlgTcwyIDpMsw5aSr6e+ocF2zvuM5sZkBOqmJYR+8DBE/KrHaC6MZds4a2fvGJXxSIzhCCSAdIM6UAwdgi1cOb2FPUjRh0EAQDqf1qseNOFtbMpZGnRpMT2jFtA1zDXbamFkhY0JYCQw5zy51pbTkR4m5/inczsR7vSsfhMQuK4e9q2Qz29SBIhM4ZmjmAC207Vy3cg95ecm2SVAGZMkW1cNAIzE7GegimojctF7DcWxt97wW+qKjMo8CGSDtos7RQ7jmMx9m2zPdVkESwyjfSIKg8zrFFbfC/sVi81wKxg3VgmMtxFyhiYI89/U1VxvC7l/DBluC6C4JUIqCFjPrMwFncnQedb6sz5AHDY/HPb7wm6E1bMW0IncDKDG5JHyojheIYohNQVKiJKnNPMzrPvrX4jBtds3bYCqSjKuug8OmkaCqfZ2yPs+HDCfuxEAchqTrWcnaLTKfAOOtiHuI9vI1sQwIIObMQRB5aToTR5GYGVJECNJGkzy31ofgbB+2YpohSlrKd5hCG59RRPDO0QQNOYJ+kfnUNUxjWxzfvHmd/1NVrzhwMzaatuNhz+R1qe6niJgSNPSd6gXEDvMmUTtPluRT5EypHLNy3OXMPZBjT2dAI+VTBbUSSIidxtOh+lQ4l1X2lBB0jlGlQXeK2EDeJFZFHhPmMyj02qWylXReRbM+EjUT7RGm/I1PcuJbQu0BdJOp3MDaSao2Ychla00yuYWzy0InvNRUPaZiuGIlYlRAUj8U/vHpWdWzX7UWh2jscnPuV/0p3/iCzvmb/i1ebNxAKdXUQfQjz35VctYrOshiQfPer9leTL3pG5btTh+rf8AE0qw8+tKn7CJ99h7hfE7nc2YUGV3LwfbbUDKZ+NaXtvjcpwbz/qN/wDzn8vlXn/+KknDmcoUyQANRLAKBy0JFa39ocnC4VgYi5m1nYW2JHyrXH3b8oufRV4pdPfYLu87gsA2sZAXQyeumv8AMajxpBW+JABuIDpGndpOnLSapdpMxbhryNCMrTAVvBkL9QG3HMD31Xvm+RdBNsjOCxAYzCLqDO0fQ1GSK/sI9f6DfA7y2bqowgMHUEyILWjlBPKZOo2g8xUV/GKL9wDMPbQAc/bBJJ5CR51SxmJxCPa0S6Q65Qo3bXwgFzoQDPoaH2OM3DedhaJYlxpqEYF5BInWSR7q0cFaRnbe9GgwV6b2IIA0s4ZCZI8SW4KxHIhtfSJqthLoZvZ1Db7+U0MsXL578i2qnLbV8xLe0WKhSpEzG2vsiqL4u5aZQyL4jIbKwEjzmazyq5FK+0endl7IZySoJBUA6TBS7ImJA9KE47HI2JZcyk9+VKmNYuagg76fGpOw1y9nOZLZQkbFgZytliQRrPWsJxa6V4nelZJxJYbAf50Lr5wPiaahyjEq9sJYzE27Pf2pykYi6ADzC3PgBG0+6qdxpgfxL9RVTtmjDF3xctkFrruIJKywUmNiVHoNz0qPC4ktkgaZ0G/8Y8qwz4vrU15Ov089OJ6j2Nebzx+4dvVa837R4kXMVeYKFGY6DyAHz3rf9h7AS7cif8tufVgTXmGJOe88BiSRsJ3A866cOoHn5ds1XB2V+LWGUg5XRdOqW1JJ5HQkfy0ATuxhr1xiZZI3ECXSBEzMEkelFrGPTDX/ALWVLBA8KCBDOWgkkbAMRp0FBGwqd1JL+O3bkyv4ihyiOc6Crg+MUgathvsxwZbeFN+XYvbdcqnwqHOSR1MczzIp1nF2gl1rihh3lwhdlzZLakEgnYE9dRVLhvElsi9hlZ3UC5bXxggL3iGcoGpEMJ2M0xuMtbZO7ALm65grp4xbkADXZvdIpR7HTqzV9t8T4LnIGxa8O3+mDFRcI4opseABVy3UKjk5UGZJEjf+xrX7bcat3LV5lBkrbAleSoob5g0G4Fjlw9trt9iltrT20OX2nKz4cusBUbXTeNdaEv8Av4EzY2sWUcIGHj1IJ1y92x8IO+uWTyihHZ3janDJkIY2bbZpBABAfwk6ScqgmOo60J4djxcxTXFnLluEZlAYAW2jYx7gKs4nhtxsFYVGA+7kgLE/dOOR8RkrSe0h1TJey/akXsRfDlF0yoBJLQ5iIJnQkk7c609oEkKNCT56+XxoD2QwmS2cyhWW1aBlYYMTdza7zoPhRq2JYHUETrMb1m+0WVWxBk6/u/OuviIutG2tSvhRJ33+m1MTh4Z5lhudD16jnWZQ/A3czOH1iPnP6VnOL8PAxQDMCtw5z90GI8BRFG5b2No32rS4bBhS2syZ15VnOJ8QZMaogQqIZ1PhZ2t6wuhm4fl6U0nuitGl4Rh7du1bVu8kDWCo8R1MiOpNBe3BuhB3eTu8y+1mLzDcwcsUVt4tdDOnnIPw3rM9u+0lruRbtv8AeMwgQwgQwLagAgetXFO1a/oiT1pmDxis1wHKC5IkGdegABE5RzneaJcKW4l10MBAoIAmNTuJJIPtTqeVVrFoWXRmEJcU5HbmRlkZpiD+dXsG03rvkLY38mJ/Kt0rMJvVBL40qjLetKqoyspWMI7tZVvCpJB56Z1A0Ij8Qr0Lt04GAw53AYD1mzcj6V52OJuq22dvxEbezBBBG/MKfdW37SYMJgcPdNy6SXtyGdiqzbuTlU7a++JqFfbOrVGTxPaD7R3VprQRbQjNJPeBV1Gu05VBA9OdWuA42HykQDp5GhGM4feXurxb7q40qA22YSuYRzlevnXRfZSgbQwfz1NGSN9lwaRueEYe2L9slx4SQoBCwSI08zoPlzoGeHumIfUQ5dtCQRDAmNBqc3w+cnZIq2IUt3eVQWJIGkbEHcQY3oZxJr9rFFbgzRncAkEQQxA98VnGMkuzOUly6NzicOuHwWckk3GR3OXXVkVVAE5gBAAGu/WsfxHH27rOHzBLazqpQq7ZYJzRMKJ//IK0vaLG3f8ADMOwUGVts8kAJBRlyjd/FvrpHTQ+fYu7nUi4WAd8xJAgSsTooPJRG1OUbewR6X+y6+WRgYYBhlk7iD8v6VkMagPEruuv2ljPSMRt7wBWp/ZYfuyoWQHVdYA8KJB0nl/etYrE4PNxNzJP/mmMTpIvmrqqBPsNdtVRsffFzPClIIBMTbWZgHoPhQS1jwyWMqRkyq2UaErdbWf9oXU0W7aYm4MdeFpZzsilgD4TlRQRpAiWnlpQviHZgC4UtElFIUfeHxQoBYwIJJk++sstJLka4m70bLsfjSrYy53gcLh7jBBELlBPLnp9az3Zq+EGJuAS2VsmhOYnKq7AwNTv1rRdj8EzW8XbKhC9hkkREsGHLlzoDY4NibeFxFvD27gd7loLm0lQXLtrptlHvqrVKuhOFpt/AKx2CbELeW2IIU3GJzSQoLNsNsqzJo8zqLOEKW/C1q2JGWGKSC0Aknb2iN4qt2e7K4xLl1rwQZsPftjVfauWiiExsNdTU3FbbWcDZtG7bN1C4YhcxUEhlA1EbneNB5U3VGa8AvFd0iXZt5DlCWnViWz94hdwCBlPdhwSSZJ2oXhcYUeyATH33igs33j2yM07wAonyqbAcIsXELDEsbjjMM1tgCR7XMyfQ9Kt8IwuEQF8TdAcErlJ0iRyjxEx/e9F/BVasixvEjbBzGdea+Y3EbfrRq/wtcfh3ZmIeyJUDLBYquUez4Vhteke+o/2g8UtDEXMOylcty0+YmFC5UJEwSJgjUH0qkOP2And2CA85tWV8zbajMCx0GkDQDanXFib5Im4PwS9YW41wEBUuakjyWBBPWjrccs27NrMSItgey+py7ezFZkdq2updQvbPgcnIjodB5kjfzp69rbltQQtpwq6xcK6ZeXhNQ7G99mq4ZxJJvmdGW2wMr7PjPX+IeXnVv7csA+KDEeEmZiIiZ35VnsDxKy5u98wUhbV4SW8Eqq5pGh/zCvv2o5h+PWHBK3bTZdTJGmoEmdtSB76llKIQsmfQxyj5GkTB0NQW8cjCA6nnowP508GoHTHGdY389NazNrDvdxl/ORbZUsjw+OVBLSCQNc0GSNCBpR+7dygmCY5AST6CsVc49dt4q6xVQWATxBhBVbeoB/3DfrQtWaQg5yUY9s2trDhQAugHr678zJJk7zVbiHCheKNCl7c5SwkEH2lYfuke8GCNqzJ41iFGcuY8wIPlEUUwvaa665lwrOAYJS7b3gT4XII360oyt6Oj1Po54Ipypr8FDtvatWRYYWkJ73NlC7qqsXBgezqs+tQ9h7dvEHEu9tcxa3oFKqoysNNfImpn4ut7Eu13D38lu0bRTu85DXDmfNkJAlAgEa68qudiAgTE92pW39oYKGDAhVS2ACG8UzO+taNtI46QW/wGx/6Y+Lf/KlV7NXKzt+R1HweYYbAXHhURmIZ56wCNfiRqa9B7YS3C7OYa57WbyYqwbX1JoxgezFq00pnB11BjeJ2HkKEcUwaYm53dxz3K2c6sGIUN3t1S55NoF3/ADrqjIwa1RnbVy3fs4PDFszW8odVBBVQuVsxiCJjY0LxPBCt51tozBSQCAToPSiPZO0ljGWWfVbqkCeRcELIO3iEV6mtwDaia2NeTzvsdwq8mIV3t3FXKwnIecdRFWOJdmMTiL/eG1klSvtLtBAO/nW972uM9QD27AGN7NPcwlqzmylUVWliVOWPwj03EUCx37MGuxmvgFYgKpAMbSJ8h8K3eckD3/WmEdSfjH0oYIyuDsnhVi490W7lsEt7RBdwBlQArzy/KlwDgWFvN9pOHZGdhdBa5OYuS+ZQIjU9OdaW9wy1fhLtsXEJByvMc9/nWTxC37d7usPete0wS2LkZFEwuUTAAHyqqdA3+At2Z4Pcs3b5dVkh4uBiWcM0gHkBEHroPOZcJwK0tpFe2hZVAJVYkxrB0MUOt9qPsouDF30uXDlAt2lkoNyWMDqsA0OxX7TEg93ZY/7mA+QBon4ZpiwTkritBviXCrpTLhSyeO0XPesPu1c94Fk6eHkN6sX3ezb8C3L5B2kFiCeZMaCorHF7vdYlu7y5MKtwGDrcZHLICdDl8PxrGdqcZjGxdy3Za6bfhyhAdAUUxIHmdzUtdAo26boP3u1NxT48NeUehP0WPnWK7R8aFy4wC+34QHEDxLlLN5ggfDzq9wvgOLzuzA5mtsg7y4JGcAE5ZLezmG3OheIwBS+yFr02EJ8RZwt1oyxyClNdQJimqFKC+HZPxNBbW2bJlbdsLMEa5jnHvLRQ92e2rqbdu4XkZmIHd76jqfOaq37d642UNJeFgACZOmgA1mNd6I8X4VcF68mYMiMQXjUwYBHLXc+c0NfNjj4ZnLz3LgOZ3LMqAhs7EgEcyCOXyo7wnAEKCqlHMjMqqY0jSWBGnlQb7LdtMYLQTus6+op7Y+6LgKMyxtoPo30olbWmEaTpot8U4dfw83CTczqULFSD4iBqZJJInnyqxfwNqy1u5kvK4uJnJ7sqVzCSFyAKRoRpHWq2L4hiryBH8QDBtLPNTIkrRe5x1buX7Slssu3tLEiDo/lUcpJbVjqLfZP2fx9oJii2Um5eeM9pWBTMhGYrrGnsjSYIqPGcRtBWX7OgNzw/dyhIDK0bkDVRyophOOWCutsEzMwrfnQ7juMt5ku2wAVlWGUDQ6giRE0oyk3TjRTXFWmBEsqdDmRvODPyFXVtZRE7f3v1qmz/AGi8gUgbAliBAnUn9K0F7g6NOV2A5ag/lWeeUYVZ6XoM3bkCLvF7ts6XnUaDVzE+QmJihmI4szPma4XIk6xzygmfRR8K11rsqHTxPMHYqD79CKEYvslbEkwBMcx8BRDLjaqzDI8nuOUVWyie0soEzGN486t8K7XvYUgKpUnNqGnkNwfKhB4OCSMrqBpJO/mB02qQ8GndiR0NbcYrYs3q8uVcZVQd4J2zCK7Milrlx7jHMR7R8I2OgUKKm4B2ntK1y4yNme9daRcMQx0GWQG0B1IrPWuD2x+AGrNjBACAulDpnL/o3i9rrcey/wAv1pVhO6caAqR1IM++K7U8Y+R8l+n+zc2/2jOIDKhYkAEMR6+GdTE7EUSbjlm5gLyoZYExb0zQ7kLoTB31g8q85x3DcThWIewWXU94omRO+khffFL/ABRWtDSd9I1EbzWyRjpomxdpkVXOmde8UjpmZfiCp+Feu4jjVm2svdRTAMF1B18pmvLrmFv4nAgiw57hx3eUam1cV++ED2gGFo7GJNC8JibTHLGVtoeZn9aeSXgrHGP+TPVMR27wif6hf/YpPzMCht79pKHS1YuOfMgfIZqxrYdY8WUD4U7A8WFkxaue1AgCQek6RWKbZ01hium3+5v+JcYxRw1h7Ftc9zMXDf6e0e0RGs79Kz17G4xv8zGWrXkrrPwtgn50/D9q2iLqq42iI+WoPwFTh8De9pO7Y8xKfSV+NW1ZnHLwWor+LO9kLafbbZbEvfbxaFWy+yZkuZ+VW8BhbVq/evi25Zr1y1rDBpuHvCAAIXfU9KMcLsqtxHRrWQHXLaUGI/8AUU1mOL9o8Rbv3RpkzuFDIIK5mykaa6Rrzq1S0ZSyTk2WuP8ABMJdvuWvNbuNlOoBUjKuUiRERHOqDfs/YibV1Lg9SPpI+dQcQ4/bvr97YGcABWRisAbCOm/xoXh7xXVWIPUEj6VnKkO5vVmv4Lwy/hrGNLhl+4OQhgwkB9RB0O1ZbFcWvXN7rkdJIHwohh+0l4DV8w6OA4P/ACFCsbfzsWIUTyUZR8BSlIIoG4l2XUKWPkQPjNRcKxmJtXHKXDbzsCxztJGwGkDTXrvV1lqFlppg0Gk7T3VILm3cIIILIrEQd82WR8aFd69wmbigNJMzqSS3odT1oj2TE43DA6g3U099bHinYbveIvduKPs+TMeQMKFKAKRlMnMD/DVpWtkN09GE/wANEbk+fL5VWfBa/wBas4HhFy/cNuwCS5MKD7KySJY7ACJJrmK7PY3DliuFd1Ghe3kvDTqUZiN9jrSUH8Oxua+SK1YyqTmc6gBQ0AGCZOnlt50vtDdT74b8hVMdoDOW5bIPQqyn4EVJb4xZb+kUnGXgXGL+SZrYOpS23qkH4iaa4taZkX0DFfrANSrirZ510hW2YUqXyhcPDKpwNskFDcT0AcH5N9a6LbDa8h/3IQfk35VMQikAkAkwNtTyoghI0OqncH00I6MDBkemxq0kKpJ9gAcbvI0LbZujKzKD0MEAxUiYK65z3bhznkNgOkGiq2aTCppI0tsqGzG5pjWxVlhUDikXZAUpwWnhKbSGdn+9K5XD6UqQ7PWsOAzeArlymdY1iNDPUz7qfw/Arct4gBybZzKylLbBoBkSVkoeh1jmKy+HLHRA0HcLP5VruDWWtWSkeJ5PiMASIqceZ5LpEzxKK7B3DuMotq2mTKF0GXYDaI3Aj6VkO3fBLRvG8sMtyCxHJ+c+uh9ZrUY7hP2dJa6hbTwAiSDziZoXetC4IZAw8xI+dcz9VLH9M0brBGf1QZ5/asWgdfGfPWPKrlsry0/v0o7ieyaNqhyHpuP1HzoZf4I9r2l06jUf094Fbw9TjydPZlLDOPaIVNSKaYK7NaslImtX2UyrEHqDlPyqXGcUu3ABcdmC6gHkevrVWaWansVHa6BTZopwbiCW5DCCfxRWOWUoxuKsuKTeyrZwdwjRHP8AKaiu2mG4I9QRWpGLRtQ0+kGq2Oxy5CI06nYTXDH1c29xL4RrszRFcOHMZoMdYMek7V3NWj7Mdpjh7RttbW4hZmMkgy2+uoOw5V6cVZjJ0Zu1dZGDIxVl1BBgg9Qa9N7I8Ue5ZTPiFvlwS9t8udZJkA7kRyYHfSKEs3DsRq69y3oV+aSp99O/wXh6AE4kMB+HOD9FzVtFSRlJ2HsfgLWEtXbmHtRcurly67DVgAJj3eVec8O4tdw9zvLT5W58w3UMOY/vStHxXtnbAC2VLZRlUkEALl218W8ctQo1rHd5SlcehQ/Juh9k4opUolrFEaAgGY1+6Y8p3XTf315p2w7Htg7pDj7t48YXRH/+M6Ee+iB3B2I+XnWv4R2zW4ncY0B1Iy96RJynQi4PxCCdd9deoaaY+NdHmmE4XbcaFkce0FeY8+eh3FSf4PcU+G7P+5QfpRLtD2abC3UNmWtv/ktvoRJw9wjn+60wepinWXJVWKsobaRHkY6wZHupbQiLD8LUuLj6uAo8pAAn5UTJJHx+Sk/lVVbldvKWEKxUjUEcooGggmHYjQAjyZT+dV7jESCKH/Z8xPeW7c8nQZSfVQYqypgADlUFiZgaYVFJnqMk1JaGuelcFOCU7JSbRVDJpU+KVKx0ehYftBeygIltI/EZafQaR86hLMxLXLjGf3fD/wBMVSRv7GtWLYmvMl6icl2daxxj8HHe2s5VAPUCT8a5nMTHxNSKlTJbHrXHJ29s2SS6KignZvhUyWQKn7umXHA21P8AfSp0UVMRwO1c/DlPVdD7+R99BMb2auJqhDjps3wO/uNaQFj5f30H61JbtRrJ9/6VvD1E4dMylijIwVxCpIIII3BEH4U2a9BxWHt3Fi4oYDqNvQ7j3Vm+I8CtiTbfKP49vc2/yNehj9XGX3Kjllga6Ac10GqOK4rbtyCwJHJdfnt8aFXe0TuYtLl89z+grtpswbSNG14IJJy9DMfCoypY+IlvUk/Ws5a4fcdgzsW1BrRrScUhJ2PmkrRTZpUD2T270U5781WApRVp0S1Y5zrTS1cNMJpvZInao89JkFMNroaKQFzBcSCn7xFupEZH1C6g5k5K0gGY5azW6x1mzjMLaa0xtpb0AK7QIObrA/EDHry80LZTLbdaPYjtoz4UW+7ZmIjvJChTJ07uCGSIB2qqb1ZL7sK44YbD2LgLIbuUgC5IZjG6CCOYjqRE1n7N0VRLTOaSW1JJknzJO9Pt+VS6XRSXkvyPOmlfOoM9cN2oKomCU0rUXe0heqXZoiSlTO8pEio2UPzUqik9a5SGblQBvU1u5OwrMYDi5XR/EvzH60fsYnMJUiP7+FeRkxSxvfR148kci0WUXqad3nQiq4Hvp4bpXOzYmyTuSfkKmRRy+VUcRj0QSzAVnuI/tEtW5CeI1rjwzyfaiJTjHtmubw9BQvH9pLNkEs4rzfiPba/ePtZB5CaGEXLxJbnv5azoOnKDXoY/QfM2ckvVfpRseJ/tLmRZAHmf7/KstieI4jEnxMYPWY/rU+F4Uo1Pz1ohbsAcq7oY4Y19KOeUpz7YMw/BB+KT8hROzhFXapQKRNaW2TVDlWKkmogJqRRUOkUdmuzXQa6KmyqOA12a5FLLTsQ6mslcmuZqYUNZTUTVPNNYU7YuJWYU5RpTzbpsGmhUKnKabSNICQNSY1GDXC1AyRxTYNR07vKljO5qa12u95UbPSGP72uVDlpUh2wktFeBue8idIOlcpVjm+xmeD70aNap8UuEI0EjTlSpV467PWPMu0V9pHiOszqdaDUqVfSx+1Hjz7ZbwQ2o7hxSpUMSLIpxpUqg0YjSFKlTJJFrorlKp+TQcK6DSpUgJBXGrtKoKIxSNKlViGtTaVKmhM6aaaVKqYhVH191KlSEztNalSoGMNcfalSoEyEmnt7A9aVKkxIhJpUqV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C:\Users\Team Gordon\AppData\Local\Microsoft\Windows\Temporary Internet Files\Content.IE5\310B54T1\MP9004090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4900040" cy="39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secretaria</a:t>
            </a:r>
            <a:endParaRPr lang="en-US" dirty="0"/>
          </a:p>
        </p:txBody>
      </p:sp>
      <p:sp>
        <p:nvSpPr>
          <p:cNvPr id="3" name="AutoShape 2" descr="data:image/jpeg;base64,/9j/4AAQSkZJRgABAQAAAQABAAD/2wCEAAkGBhQSERQUEhQWFRUVGBcYGRcXFxgYHBQYGBUVGBQXGBgcHCYeGBkjGRgUHy8gIycpLCwsFR4xNTAqNSYrLCkBCQoKDgwOGg8PGiwkHCQsLCwpLCwpLCksLCwsLCwsLCwsLCwpKSksKSwsLCksKSwsKiwsKSwsLCwpKSksLCwsKf/AABEIAMIBAwMBIgACEQEDEQH/xAAbAAABBQEBAAAAAAAAAAAAAAAFAAIDBAYBB//EAEUQAAIBAgQDBQUFBgUCBQUAAAECEQADBBIhMQVBUQYTImFxMoGRobEUI0LB0QdSYoLh8BUzQ3KSsvEWJFPC0jRjg6Kz/8QAGgEAAwEBAQEAAAAAAAAAAAAAAAECAwQFBv/EACoRAAICAgIBAwMEAwEAAAAAAAABAhEDIRIxUQQTQSIyYVJxkaFCgfBi/9oADAMBAAIRAxEAPwAx3Fd7miXcV3uK8+zpoGG1XDbomcNUbYWmIGG3T7durL4ektqkBc4f2cuXdQhAPNtB8960OD7HoNbjFj0Ggobhu0l5FC+ExtIM/IiarYvjF65OZzHRfCPlv762jKKXWxbNVcxeGwwiUU9Bq3wEtQfHdtuVq3/M5j/9Rr8xWcy00rSlkkxUvkbxLil2+R3ryAZCgAKPdvPqTVYLUj26haaxoqx9Ma+o5/nULpO+tc7qigsecV0FMNwnn8KaLEbevx1NKaBjCvv9da7UjCuMtAEZWu10iK6tsnYH4UANrhq7Z4RcbZSaI2OyN5vwn4frVKEn0hgJl2IrhTU1rrHYa5zge8f1q/Z7Br+JvhJ/Sq9mbFyRgrCeJdDuKJlK2adksOpAJ1OwlQT6c6FY3s2UJgkjkf7/AL0pTjw7Fd9GTxdgnYHeqxwse0QP7+FXOLWoMa7kbxQ5LPUCefrWTKQS4LwT7S5S2QYgnUD8yTsa12F7AIv+Y4+v1isNhsQ9s5rbFTET5VJd4rdb2rrn0MfSnHJx/wAUx1+T0IcHwdkS7D3sB9IqO52qwVkeAKT/AArPzANebMZOup6nX5mnuNB6fnp8/rVe9kfWv2FxXybc/tPTlacj0A/91KvOHVp0pVNz/UwqPg9KFqnCzUiuN+X1qUOp2PyimBWNmmNZq8ADzFcazQAMfD037PRE2q4bNUKgecPUZs0T7qmmzSsKBRtUxrVFGsVG2HqrJaBT26ge3RZ8NVa7h6BMHd3Xe6qz3JFWMCyK4NxS69Bp76QIo/ZCdqns8CuP7KE+6tH/AOJLKD7ux8co/U1Wv9sLp9kIvuJPzMfKtKh5Y7KuH7FXTvCjzP5VX452abDoHJVhMRJGp6dRSxXG7773X9Acv/TFC7qyZOp6nU/E61MpRqkg2VjcblA9B+dS4XEMjq/tZTOVog+R8q73PSmtYPPT5fWsmUaj/wAfMBC2FH8+nwC1Xvdur59kW1/lY/VvyrPBB+8Pdr9JrmUeZ936kU+cvIUvATu9qcS294j/AGhV/Kao3+JXG9u5cb1diPhMVF/KfeQPyNOAPIAf8j+YqHLyx0EOyGuNtafvmY/+21b7iWorAWLl5LQaws3M7DMtsMVXIugMGNz8aqYu5jn9p3Hq6p+Yp05KkJrdjuMWDn02lvrQ9rOp1X4g/IUWxWDzqmoZlVQdQZOVQ2vMzNVG4c4PsHX5fCmxopm2v70+gP5xTGI/iPwH61ZdY0Oh9D+lRgf2B+tTsZAX/hHvM/SKkuyCIjYcqucO4f31xbYIXNzYwNp6b1oLfZuwQGu4i2sj2cwnT1IrSMHL5J0ZAq3U/E0q2R4Tw8aHEfD/ALUqft/+l/I7Mj2ev4qxeuYYW1nLmIAH7iwykaHQqdt6J8S41iLYQPbKFnQZgCI8azrqIIlY03qgtu5h+572zkuZwz3u9zsyd6WeVAJAIaInlW5xOES9aVWPhJU6GJhgw+YrVpclIV6JsU6i/wB2BBKk6RtJG2/Kh+C4lbd8qswbU5WVl233EfOjeOsguGgEgbwJG8671STh6IQVQAwRppE+VRLsE0JGJ2hvTWpEPUQaqWeErbnKzCUyCQPDrM7CTTzhHyMBcGYlSCNNjrvmAJFZ7GWTbpoUHnTsLnCfemWk9NRPh2AG0cqE2eItkuNcslMgB0ac0k6AEDaB133oAJm1Te7qgnGkK2ySy95IAKk7NlIMSBrVpMZLMAykrIIkSCORp0B25Zqu9irZu7SN6abg9KBFA4bypjYaiGUHnXDboCgU+HqFsPRhrNRNh6OQuIGayRUIU/8AaP8AvRm5h6qthtTScg4soi1m0Ek9JJ+VXrXZ66Rpab4RTbYZDmUlSOY0NTvxi+d7r/8AIj6U1x+UPY9Ox94/hj1Ip7dj3UeK5bX1aKoXMU7HxMx9WJ+tQOKHKH6f7HTK91CCRA0JEgyPUEbionulevXRSauXBy9fpTnw8jSoSAGPiXO1pzPRgPiC1NQ3Odph5yh/OjIw3r8K4bQ86pOS6JaT7KOHxBQzDehGlXv8c62zHlP6VwoOhrht+X96UPmxfSRXO0tiQrqZOgkTNSDiNjpHqtQ4bhQa6rMyKAGHi6syajTlBotjOFIqkrftluQCsZ8pFOpfgegXcv4dt8h9V/pXPuZJ8MnWYgn3xTGtN1X/AI/qarX8MR4vjt+VJbYPXRbGDDagiD5/1rtU7eOZRAOnoKVHGQcwpfxRuRnFu7G0j6FYq9g+JlmtIbYAVhGVjpy5zNZ7s6gOGH831ajPDLJLpG4aT6AmadS5VfyCdoL9rMQoKI2cbNK+rCDqPrQ2/wAa+6RbbsGUQS49rQQSRm8zVztfPepAnwdf4moBmPQ/X9KJ8+ToUWqoL3+MsVt5LqZgviBy6t/MB8qt3uJOb1kJkZGAzkawTM6gwOVZS/HOB6iJpYeyJkQPT09KVy+UPkjY43ioyg21Lw2Vt1y6Ez7J6Uv8QUNbUgguFMDUeI7T+cVnrauB4O+O3s5j9BtV3DWMU8HJc5R3irI5/i13oUpV9rHryFTftNMlSUknMIyiYJkjTWo/saEswE95MkEkHUHTUjkNulVU4diCWU27XjEGWUFtZiAeooZjcQAVtvaZWslh4SNCSpYSAZEqNYFV0rkgWwweGgMjSw7vTfRgWnWI61GMLdCR3oYzOZljwxtGuu1B7fFlzXWzXF7w7ZtEOeTlkjSNOWlXbfGQTAeRkIkqTLRAJInSY51POPVlUybEXbyhyLJaHAWD7S+LXcxEL8amsZ89wNmgMMs7Rrt1G1Q2eKscuZrR0bNqQZloyyefh+Jp9rHk5ZQ6qxOUzBEwPUx8xTVMTGW+MKfxD2mXURJWJA671LZxyuoYag6zr+dV72MtyM41C54KyQJAJ091RXMDaIKrCTCjKcpGY5gB0M602gCOcGuZAdqo/YiJyOwkseTasIEdADrT1w92fwN8ifB8NWHwNRxbCyw9sVVv2Nop143F3Vvkf3dR8T8DXRbLiCPy2n9DT9uQOSK/2AnmDXcLY8Wsc9qZfwVxdQ5j1mqtw3IiR9D8qr22uyPcRd4m19cncKGknNMaDwxuw/i67UPNzHnlbX/h/WmjAvzf5k1f4d2ZN2ZuEQAfZneR16g1ajYnkSB1y3jWkG5bXeNROxifB1iql3huKO+JQfzt+grV2+wQ/FdY+igfmao9oOyy2EDKXO41jfLK7AaaN8q1UGR7qM4eC3SIbFr8WPyLUV4ZbW1bCG4HIJM68zPU0XTsipAK5yCAQZ668h0qdOyyDdfiTV+02ZvMgFiLoJ0M1Fj+P2rJy3SwaM0BCYGsHQeVE8Tw5UvxAgqhA5AyQfoKzvaXB3HvtltM4yAAhSQN/wA5+Fc7x8ZM6IS5Ia/brDcu9b0tn+laHAxcVWAMMJg9POsKnZnEn/Rf5frXonCcMVt21YQQuo6VM9dFJDDwxP3R8KVEitKuey6Mp2bX/wAsB5t/1NR3GXjhrDuI7wgkTykyBHXyoHwXDXjat7LmzSGUyZuOJnMI+FaHttgJu4VAsl7jLpzMJBPLrqetejjgubb8nI21FJHeJYs3XtFsuw2nUZtd/OaEcexRS1ddLVklFkZrQaY11nfSaZxnh4e/hswZchBgT4jnXXXlpTcYC32gDcuo9xtpmHwmsJOm68l/CCOAxLXCgPdlWjTu01BE6adKoY7hCd85AA1OgVRyjpUHZ661u4iEyLat4QJMJbYwBudBUr8RNy4zJmAIZoZQrL7WhBEg6bGltxX7hasJdoVe1w9Gt3Xt93akZSwzHQKDDCBJ/pQ1eGIVGe/iC0CfCCJ5+05NW+LcSS/YGGki4lqzceRClSbb6H05VUs4tidQIncdD76eW1oINBXsvwa0L6urXGZJIzoq6FWG4Y9TQ7jfCg+KutqCbjeX4j0ijPZTFjvipIBMBQSJaA5OUbnQaxQ/HMpxN1iSIdlMnSM51pP7IgnsbjMFh8LeKi3ecgbm6sHN/Lm6/GozirIP/wBGD/uvMf8A20/tRjU7x7tsi4PCPCwIMGCJEjSs/c7Q6QbTCdJDA76eVZzl9bSNYRk1Yf7CIjoQ1lT4btzMWcnR/CIJgCDEjeKE4Li2LuKGt4W2VKqQzNGaVB0BPIyPdWh7G2wGe2v4bTJ7/D8d6zFjj9vCBbThy1tVQlQCJVQCRJBj3Vq48ockrdkXTpsi4p2lxlgTcwyIDpMsw5aSr6e+ocF2zvuM5sZkBOqmJYR+8DBE/KrHaC6MZds4a2fvGJXxSIzhCCSAdIM6UAwdgi1cOb2FPUjRh0EAQDqf1qseNOFtbMpZGnRpMT2jFtA1zDXbamFkhY0JYCQw5zy51pbTkR4m5/inczsR7vSsfhMQuK4e9q2Qz29SBIhM4ZmjmAC207Vy3cg95ecm2SVAGZMkW1cNAIzE7GegimojctF7DcWxt97wW+qKjMo8CGSDtos7RQ7jmMx9m2zPdVkESwyjfSIKg8zrFFbfC/sVi81wKxg3VgmMtxFyhiYI89/U1VxvC7l/DBluC6C4JUIqCFjPrMwFncnQedb6sz5AHDY/HPb7wm6E1bMW0IncDKDG5JHyojheIYohNQVKiJKnNPMzrPvrX4jBtds3bYCqSjKuug8OmkaCqfZ2yPs+HDCfuxEAchqTrWcnaLTKfAOOtiHuI9vI1sQwIIObMQRB5aToTR5GYGVJECNJGkzy31ofgbB+2YpohSlrKd5hCG59RRPDO0QQNOYJ+kfnUNUxjWxzfvHmd/1NVrzhwMzaatuNhz+R1qe6niJgSNPSd6gXEDvMmUTtPluRT5EypHLNy3OXMPZBjT2dAI+VTBbUSSIidxtOh+lQ4l1X2lBB0jlGlQXeK2EDeJFZFHhPmMyj02qWylXReRbM+EjUT7RGm/I1PcuJbQu0BdJOp3MDaSao2Ychla00yuYWzy0InvNRUPaZiuGIlYlRAUj8U/vHpWdWzX7UWh2jscnPuV/0p3/iCzvmb/i1ebNxAKdXUQfQjz35VctYrOshiQfPer9leTL3pG5btTh+rf8AE0qw8+tKn7CJ99h7hfE7nc2YUGV3LwfbbUDKZ+NaXtvjcpwbz/qN/wDzn8vlXn/+KknDmcoUyQANRLAKBy0JFa39ocnC4VgYi5m1nYW2JHyrXH3b8oufRV4pdPfYLu87gsA2sZAXQyeumv8AMajxpBW+JABuIDpGndpOnLSapdpMxbhryNCMrTAVvBkL9QG3HMD31Xvm+RdBNsjOCxAYzCLqDO0fQ1GSK/sI9f6DfA7y2bqowgMHUEyILWjlBPKZOo2g8xUV/GKL9wDMPbQAc/bBJJ5CR51SxmJxCPa0S6Q65Qo3bXwgFzoQDPoaH2OM3DedhaJYlxpqEYF5BInWSR7q0cFaRnbe9GgwV6b2IIA0s4ZCZI8SW4KxHIhtfSJqthLoZvZ1Db7+U0MsXL578i2qnLbV8xLe0WKhSpEzG2vsiqL4u5aZQyL4jIbKwEjzmazyq5FK+0endl7IZySoJBUA6TBS7ImJA9KE47HI2JZcyk9+VKmNYuagg76fGpOw1y9nOZLZQkbFgZytliQRrPWsJxa6V4nelZJxJYbAf50Lr5wPiaahyjEq9sJYzE27Pf2pykYi6ADzC3PgBG0+6qdxpgfxL9RVTtmjDF3xctkFrruIJKywUmNiVHoNz0qPC4ktkgaZ0G/8Y8qwz4vrU15Ov089OJ6j2Nebzx+4dvVa837R4kXMVeYKFGY6DyAHz3rf9h7AS7cif8tufVgTXmGJOe88BiSRsJ3A866cOoHn5ds1XB2V+LWGUg5XRdOqW1JJ5HQkfy0ATuxhr1xiZZI3ECXSBEzMEkelFrGPTDX/ALWVLBA8KCBDOWgkkbAMRp0FBGwqd1JL+O3bkyv4ihyiOc6Crg+MUgathvsxwZbeFN+XYvbdcqnwqHOSR1MczzIp1nF2gl1rihh3lwhdlzZLakEgnYE9dRVLhvElsi9hlZ3UC5bXxggL3iGcoGpEMJ2M0xuMtbZO7ALm65grp4xbkADXZvdIpR7HTqzV9t8T4LnIGxa8O3+mDFRcI4opseABVy3UKjk5UGZJEjf+xrX7bcat3LV5lBkrbAleSoob5g0G4Fjlw9trt9iltrT20OX2nKz4cusBUbXTeNdaEv8Av4EzY2sWUcIGHj1IJ1y92x8IO+uWTyihHZ3janDJkIY2bbZpBABAfwk6ScqgmOo60J4djxcxTXFnLluEZlAYAW2jYx7gKs4nhtxsFYVGA+7kgLE/dOOR8RkrSe0h1TJey/akXsRfDlF0yoBJLQ5iIJnQkk7c609oEkKNCT56+XxoD2QwmS2cyhWW1aBlYYMTdza7zoPhRq2JYHUETrMb1m+0WVWxBk6/u/OuviIutG2tSvhRJ33+m1MTh4Z5lhudD16jnWZQ/A3czOH1iPnP6VnOL8PAxQDMCtw5z90GI8BRFG5b2No32rS4bBhS2syZ15VnOJ8QZMaogQqIZ1PhZ2t6wuhm4fl6U0nuitGl4Rh7du1bVu8kDWCo8R1MiOpNBe3BuhB3eTu8y+1mLzDcwcsUVt4tdDOnnIPw3rM9u+0lruRbtv8AeMwgQwgQwLagAgetXFO1a/oiT1pmDxis1wHKC5IkGdegABE5RzneaJcKW4l10MBAoIAmNTuJJIPtTqeVVrFoWXRmEJcU5HbmRlkZpiD+dXsG03rvkLY38mJ/Kt0rMJvVBL40qjLetKqoyspWMI7tZVvCpJB56Z1A0Ij8Qr0Lt04GAw53AYD1mzcj6V52OJuq22dvxEbezBBBG/MKfdW37SYMJgcPdNy6SXtyGdiqzbuTlU7a++JqFfbOrVGTxPaD7R3VprQRbQjNJPeBV1Gu05VBA9OdWuA42HykQDp5GhGM4feXurxb7q40qA22YSuYRzlevnXRfZSgbQwfz1NGSN9lwaRueEYe2L9slx4SQoBCwSI08zoPlzoGeHumIfUQ5dtCQRDAmNBqc3w+cnZIq2IUt3eVQWJIGkbEHcQY3oZxJr9rFFbgzRncAkEQQxA98VnGMkuzOUly6NzicOuHwWckk3GR3OXXVkVVAE5gBAAGu/WsfxHH27rOHzBLazqpQq7ZYJzRMKJ//IK0vaLG3f8ADMOwUGVts8kAJBRlyjd/FvrpHTQ+fYu7nUi4WAd8xJAgSsTooPJRG1OUbewR6X+y6+WRgYYBhlk7iD8v6VkMagPEruuv2ljPSMRt7wBWp/ZYfuyoWQHVdYA8KJB0nl/etYrE4PNxNzJP/mmMTpIvmrqqBPsNdtVRsffFzPClIIBMTbWZgHoPhQS1jwyWMqRkyq2UaErdbWf9oXU0W7aYm4MdeFpZzsilgD4TlRQRpAiWnlpQviHZgC4UtElFIUfeHxQoBYwIJJk++sstJLka4m70bLsfjSrYy53gcLh7jBBELlBPLnp9az3Zq+EGJuAS2VsmhOYnKq7AwNTv1rRdj8EzW8XbKhC9hkkREsGHLlzoDY4NibeFxFvD27gd7loLm0lQXLtrptlHvqrVKuhOFpt/AKx2CbELeW2IIU3GJzSQoLNsNsqzJo8zqLOEKW/C1q2JGWGKSC0Aknb2iN4qt2e7K4xLl1rwQZsPftjVfauWiiExsNdTU3FbbWcDZtG7bN1C4YhcxUEhlA1EbneNB5U3VGa8AvFd0iXZt5DlCWnViWz94hdwCBlPdhwSSZJ2oXhcYUeyATH33igs33j2yM07wAonyqbAcIsXELDEsbjjMM1tgCR7XMyfQ9Kt8IwuEQF8TdAcErlJ0iRyjxEx/e9F/BVasixvEjbBzGdea+Y3EbfrRq/wtcfh3ZmIeyJUDLBYquUez4Vhteke+o/2g8UtDEXMOylcty0+YmFC5UJEwSJgjUH0qkOP2And2CA85tWV8zbajMCx0GkDQDanXFib5Im4PwS9YW41wEBUuakjyWBBPWjrccs27NrMSItgey+py7ezFZkdq2updQvbPgcnIjodB5kjfzp69rbltQQtpwq6xcK6ZeXhNQ7G99mq4ZxJJvmdGW2wMr7PjPX+IeXnVv7csA+KDEeEmZiIiZ35VnsDxKy5u98wUhbV4SW8Eqq5pGh/zCvv2o5h+PWHBK3bTZdTJGmoEmdtSB76llKIQsmfQxyj5GkTB0NQW8cjCA6nnowP508GoHTHGdY389NazNrDvdxl/ORbZUsjw+OVBLSCQNc0GSNCBpR+7dygmCY5AST6CsVc49dt4q6xVQWATxBhBVbeoB/3DfrQtWaQg5yUY9s2trDhQAugHr678zJJk7zVbiHCheKNCl7c5SwkEH2lYfuke8GCNqzJ41iFGcuY8wIPlEUUwvaa665lwrOAYJS7b3gT4XII360oyt6Oj1Po54Ipypr8FDtvatWRYYWkJ73NlC7qqsXBgezqs+tQ9h7dvEHEu9tcxa3oFKqoysNNfImpn4ut7Eu13D38lu0bRTu85DXDmfNkJAlAgEa68qudiAgTE92pW39oYKGDAhVS2ACG8UzO+taNtI46QW/wGx/6Y+Lf/KlV7NXKzt+R1HweYYbAXHhURmIZ56wCNfiRqa9B7YS3C7OYa57WbyYqwbX1JoxgezFq00pnB11BjeJ2HkKEcUwaYm53dxz3K2c6sGIUN3t1S55NoF3/ADrqjIwa1RnbVy3fs4PDFszW8odVBBVQuVsxiCJjY0LxPBCt51tozBSQCAToPSiPZO0ljGWWfVbqkCeRcELIO3iEV6mtwDaia2NeTzvsdwq8mIV3t3FXKwnIecdRFWOJdmMTiL/eG1klSvtLtBAO/nW972uM9QD27AGN7NPcwlqzmylUVWliVOWPwj03EUCx37MGuxmvgFYgKpAMbSJ8h8K3eckD3/WmEdSfjH0oYIyuDsnhVi490W7lsEt7RBdwBlQArzy/KlwDgWFvN9pOHZGdhdBa5OYuS+ZQIjU9OdaW9wy1fhLtsXEJByvMc9/nWTxC37d7usPete0wS2LkZFEwuUTAAHyqqdA3+At2Z4Pcs3b5dVkh4uBiWcM0gHkBEHroPOZcJwK0tpFe2hZVAJVYkxrB0MUOt9qPsouDF30uXDlAt2lkoNyWMDqsA0OxX7TEg93ZY/7mA+QBon4ZpiwTkritBviXCrpTLhSyeO0XPesPu1c94Fk6eHkN6sX3ezb8C3L5B2kFiCeZMaCorHF7vdYlu7y5MKtwGDrcZHLICdDl8PxrGdqcZjGxdy3Za6bfhyhAdAUUxIHmdzUtdAo26boP3u1NxT48NeUehP0WPnWK7R8aFy4wC+34QHEDxLlLN5ggfDzq9wvgOLzuzA5mtsg7y4JGcAE5ZLezmG3OheIwBS+yFr02EJ8RZwt1oyxyClNdQJimqFKC+HZPxNBbW2bJlbdsLMEa5jnHvLRQ92e2rqbdu4XkZmIHd76jqfOaq37d642UNJeFgACZOmgA1mNd6I8X4VcF68mYMiMQXjUwYBHLXc+c0NfNjj4ZnLz3LgOZ3LMqAhs7EgEcyCOXyo7wnAEKCqlHMjMqqY0jSWBGnlQb7LdtMYLQTus6+op7Y+6LgKMyxtoPo30olbWmEaTpot8U4dfw83CTczqULFSD4iBqZJJInnyqxfwNqy1u5kvK4uJnJ7sqVzCSFyAKRoRpHWq2L4hiryBH8QDBtLPNTIkrRe5x1buX7Slssu3tLEiDo/lUcpJbVjqLfZP2fx9oJii2Um5eeM9pWBTMhGYrrGnsjSYIqPGcRtBWX7OgNzw/dyhIDK0bkDVRyophOOWCutsEzMwrfnQ7juMt5ku2wAVlWGUDQ6giRE0oyk3TjRTXFWmBEsqdDmRvODPyFXVtZRE7f3v1qmz/AGi8gUgbAliBAnUn9K0F7g6NOV2A5ag/lWeeUYVZ6XoM3bkCLvF7ts6XnUaDVzE+QmJihmI4szPma4XIk6xzygmfRR8K11rsqHTxPMHYqD79CKEYvslbEkwBMcx8BRDLjaqzDI8nuOUVWyie0soEzGN486t8K7XvYUgKpUnNqGnkNwfKhB4OCSMrqBpJO/mB02qQ8GndiR0NbcYrYs3q8uVcZVQd4J2zCK7Milrlx7jHMR7R8I2OgUKKm4B2ntK1y4yNme9daRcMQx0GWQG0B1IrPWuD2x+AGrNjBACAulDpnL/o3i9rrcey/wAv1pVhO6caAqR1IM++K7U8Y+R8l+n+zc2/2jOIDKhYkAEMR6+GdTE7EUSbjlm5gLyoZYExb0zQ7kLoTB31g8q85x3DcThWIewWXU94omRO+khffFL/ABRWtDSd9I1EbzWyRjpomxdpkVXOmde8UjpmZfiCp+Feu4jjVm2svdRTAMF1B18pmvLrmFv4nAgiw57hx3eUam1cV++ED2gGFo7GJNC8JibTHLGVtoeZn9aeSXgrHGP+TPVMR27wif6hf/YpPzMCht79pKHS1YuOfMgfIZqxrYdY8WUD4U7A8WFkxaue1AgCQek6RWKbZ01hium3+5v+JcYxRw1h7Ftc9zMXDf6e0e0RGs79Kz17G4xv8zGWrXkrrPwtgn50/D9q2iLqq42iI+WoPwFTh8De9pO7Y8xKfSV+NW1ZnHLwWor+LO9kLafbbZbEvfbxaFWy+yZkuZ+VW8BhbVq/evi25Zr1y1rDBpuHvCAAIXfU9KMcLsqtxHRrWQHXLaUGI/8AUU1mOL9o8Rbv3RpkzuFDIIK5mykaa6Rrzq1S0ZSyTk2WuP8ABMJdvuWvNbuNlOoBUjKuUiRERHOqDfs/YibV1Lg9SPpI+dQcQ4/bvr97YGcABWRisAbCOm/xoXh7xXVWIPUEj6VnKkO5vVmv4Lwy/hrGNLhl+4OQhgwkB9RB0O1ZbFcWvXN7rkdJIHwohh+0l4DV8w6OA4P/ACFCsbfzsWIUTyUZR8BSlIIoG4l2XUKWPkQPjNRcKxmJtXHKXDbzsCxztJGwGkDTXrvV1lqFlppg0Gk7T3VILm3cIIILIrEQd82WR8aFd69wmbigNJMzqSS3odT1oj2TE43DA6g3U099bHinYbveIvduKPs+TMeQMKFKAKRlMnMD/DVpWtkN09GE/wANEbk+fL5VWfBa/wBas4HhFy/cNuwCS5MKD7KySJY7ACJJrmK7PY3DliuFd1Ghe3kvDTqUZiN9jrSUH8Oxua+SK1YyqTmc6gBQ0AGCZOnlt50vtDdT74b8hVMdoDOW5bIPQqyn4EVJb4xZb+kUnGXgXGL+SZrYOpS23qkH4iaa4taZkX0DFfrANSrirZ510hW2YUqXyhcPDKpwNskFDcT0AcH5N9a6LbDa8h/3IQfk35VMQikAkAkwNtTyoghI0OqncH00I6MDBkemxq0kKpJ9gAcbvI0LbZujKzKD0MEAxUiYK65z3bhznkNgOkGiq2aTCppI0tsqGzG5pjWxVlhUDikXZAUpwWnhKbSGdn+9K5XD6UqQ7PWsOAzeArlymdY1iNDPUz7qfw/Arct4gBybZzKylLbBoBkSVkoeh1jmKy+HLHRA0HcLP5VruDWWtWSkeJ5PiMASIqceZ5LpEzxKK7B3DuMotq2mTKF0GXYDaI3Aj6VkO3fBLRvG8sMtyCxHJ+c+uh9ZrUY7hP2dJa6hbTwAiSDziZoXetC4IZAw8xI+dcz9VLH9M0brBGf1QZ5/asWgdfGfPWPKrlsry0/v0o7ieyaNqhyHpuP1HzoZf4I9r2l06jUf094Fbw9TjydPZlLDOPaIVNSKaYK7NaslImtX2UyrEHqDlPyqXGcUu3ABcdmC6gHkevrVWaWansVHa6BTZopwbiCW5DCCfxRWOWUoxuKsuKTeyrZwdwjRHP8AKaiu2mG4I9QRWpGLRtQ0+kGq2Oxy5CI06nYTXDH1c29xL4RrszRFcOHMZoMdYMek7V3NWj7Mdpjh7RttbW4hZmMkgy2+uoOw5V6cVZjJ0Zu1dZGDIxVl1BBgg9Qa9N7I8Ue5ZTPiFvlwS9t8udZJkA7kRyYHfSKEs3DsRq69y3oV+aSp99O/wXh6AE4kMB+HOD9FzVtFSRlJ2HsfgLWEtXbmHtRcurly67DVgAJj3eVec8O4tdw9zvLT5W58w3UMOY/vStHxXtnbAC2VLZRlUkEALl218W8ctQo1rHd5SlcehQ/Juh9k4opUolrFEaAgGY1+6Y8p3XTf315p2w7Htg7pDj7t48YXRH/+M6Ee+iB3B2I+XnWv4R2zW4ncY0B1Iy96RJynQi4PxCCdd9deoaaY+NdHmmE4XbcaFkce0FeY8+eh3FSf4PcU+G7P+5QfpRLtD2abC3UNmWtv/ktvoRJw9wjn+60wepinWXJVWKsobaRHkY6wZHupbQiLD8LUuLj6uAo8pAAn5UTJJHx+Sk/lVVbldvKWEKxUjUEcooGggmHYjQAjyZT+dV7jESCKH/Z8xPeW7c8nQZSfVQYqypgADlUFiZgaYVFJnqMk1JaGuelcFOCU7JSbRVDJpU+KVKx0ehYftBeygIltI/EZafQaR86hLMxLXLjGf3fD/wBMVSRv7GtWLYmvMl6icl2daxxj8HHe2s5VAPUCT8a5nMTHxNSKlTJbHrXHJ29s2SS6KignZvhUyWQKn7umXHA21P8AfSp0UVMRwO1c/DlPVdD7+R99BMb2auJqhDjps3wO/uNaQFj5f30H61JbtRrJ9/6VvD1E4dMylijIwVxCpIIII3BEH4U2a9BxWHt3Fi4oYDqNvQ7j3Vm+I8CtiTbfKP49vc2/yNehj9XGX3Kjllga6Ac10GqOK4rbtyCwJHJdfnt8aFXe0TuYtLl89z+grtpswbSNG14IJJy9DMfCoypY+IlvUk/Ws5a4fcdgzsW1BrRrScUhJ2PmkrRTZpUD2T270U5781WApRVp0S1Y5zrTS1cNMJpvZInao89JkFMNroaKQFzBcSCn7xFupEZH1C6g5k5K0gGY5azW6x1mzjMLaa0xtpb0AK7QIObrA/EDHry80LZTLbdaPYjtoz4UW+7ZmIjvJChTJ07uCGSIB2qqb1ZL7sK44YbD2LgLIbuUgC5IZjG6CCOYjqRE1n7N0VRLTOaSW1JJknzJO9Pt+VS6XRSXkvyPOmlfOoM9cN2oKomCU0rUXe0heqXZoiSlTO8pEio2UPzUqik9a5SGblQBvU1u5OwrMYDi5XR/EvzH60fsYnMJUiP7+FeRkxSxvfR148kci0WUXqad3nQiq4Hvp4bpXOzYmyTuSfkKmRRy+VUcRj0QSzAVnuI/tEtW5CeI1rjwzyfaiJTjHtmubw9BQvH9pLNkEs4rzfiPba/ePtZB5CaGEXLxJbnv5azoOnKDXoY/QfM2ckvVfpRseJ/tLmRZAHmf7/KstieI4jEnxMYPWY/rU+F4Uo1Pz1ohbsAcq7oY4Y19KOeUpz7YMw/BB+KT8hROzhFXapQKRNaW2TVDlWKkmogJqRRUOkUdmuzXQa6KmyqOA12a5FLLTsQ6mslcmuZqYUNZTUTVPNNYU7YuJWYU5RpTzbpsGmhUKnKabSNICQNSY1GDXC1AyRxTYNR07vKljO5qa12u95UbPSGP72uVDlpUh2wktFeBue8idIOlcpVjm+xmeD70aNap8UuEI0EjTlSpV467PWPMu0V9pHiOszqdaDUqVfSx+1Hjz7ZbwQ2o7hxSpUMSLIpxpUqg0YjSFKlTJJFrorlKp+TQcK6DSpUgJBXGrtKoKIxSNKlViGtTaVKmhM6aaaVKqYhVH191KlSEztNalSoGMNcfalSoEyEmnt7A9aVKkxIhJpUqV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 descr="C:\Users\Team Gordon\AppData\Local\Microsoft\Windows\Temporary Internet Files\Content.IE5\ABSKE322\MC9002922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808542"/>
            <a:ext cx="3809999" cy="50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armario</a:t>
            </a:r>
            <a:endParaRPr lang="en-US" dirty="0"/>
          </a:p>
        </p:txBody>
      </p:sp>
      <p:pic>
        <p:nvPicPr>
          <p:cNvPr id="1026" name="Picture 2" descr="C:\Users\Team Gordon\AppData\Local\Microsoft\Windows\Temporary Internet Files\Content.IE5\310B54T1\MC9000885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06" y="2286000"/>
            <a:ext cx="3647694" cy="424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trabajadores</a:t>
            </a:r>
            <a:r>
              <a:rPr lang="en-US" dirty="0" smtClean="0"/>
              <a:t> de </a:t>
            </a:r>
            <a:r>
              <a:rPr lang="en-US" dirty="0" err="1" smtClean="0"/>
              <a:t>limpieza</a:t>
            </a:r>
            <a:endParaRPr lang="en-US" dirty="0"/>
          </a:p>
        </p:txBody>
      </p:sp>
      <p:sp>
        <p:nvSpPr>
          <p:cNvPr id="3" name="AutoShape 2" descr="data:image/jpeg;base64,/9j/4AAQSkZJRgABAQAAAQABAAD/2wCEAAkGBhQSERQUEhQWFRUVGBcYGRcXFxgYHBQYGBUVGBQXGBgcHCYeGBkjGRgUHy8gIycpLCwsFR4xNTAqNSYrLCkBCQoKDgwOGg8PGiwkHCQsLCwpLCwpLCksLCwsLCwsLCwsLCwpKSksKSwsLCksKSwsKiwsKSwsLCwpKSksLCwsKf/AABEIAMIBAwMBIgACEQEDEQH/xAAbAAABBQEBAAAAAAAAAAAAAAAFAAIDBAYBB//EAEUQAAIBAgQDBQUFBgUCBQUAAAECEQADBBIhMQVBUQYTImFxMoGRobEUI0LB0QdSYoLh8BUzQ3KSsvEWJFPC0jRjg6Kz/8QAGgEAAwEBAQEAAAAAAAAAAAAAAAECAwQFBv/EACoRAAICAgIBAwMEAwEAAAAAAAABAhEDIRIxUQQTQSIyYVJxkaFCgfBi/9oADAMBAAIRAxEAPwAx3Fd7miXcV3uK8+zpoGG1XDbomcNUbYWmIGG3T7durL4ektqkBc4f2cuXdQhAPNtB8960OD7HoNbjFj0Ggobhu0l5FC+ExtIM/IiarYvjF65OZzHRfCPlv762jKKXWxbNVcxeGwwiUU9Bq3wEtQfHdtuVq3/M5j/9Rr8xWcy00rSlkkxUvkbxLil2+R3ryAZCgAKPdvPqTVYLUj26haaxoqx9Ma+o5/nULpO+tc7qigsecV0FMNwnn8KaLEbevx1NKaBjCvv9da7UjCuMtAEZWu10iK6tsnYH4UANrhq7Z4RcbZSaI2OyN5vwn4frVKEn0hgJl2IrhTU1rrHYa5zge8f1q/Z7Br+JvhJ/Sq9mbFyRgrCeJdDuKJlK2adksOpAJ1OwlQT6c6FY3s2UJgkjkf7/AL0pTjw7Fd9GTxdgnYHeqxwse0QP7+FXOLWoMa7kbxQ5LPUCefrWTKQS4LwT7S5S2QYgnUD8yTsa12F7AIv+Y4+v1isNhsQ9s5rbFTET5VJd4rdb2rrn0MfSnHJx/wAUx1+T0IcHwdkS7D3sB9IqO52qwVkeAKT/AArPzANebMZOup6nX5mnuNB6fnp8/rVe9kfWv2FxXybc/tPTlacj0A/91KvOHVp0pVNz/UwqPg9KFqnCzUiuN+X1qUOp2PyimBWNmmNZq8ADzFcazQAMfD037PRE2q4bNUKgecPUZs0T7qmmzSsKBRtUxrVFGsVG2HqrJaBT26ge3RZ8NVa7h6BMHd3Xe6qz3JFWMCyK4NxS69Bp76QIo/ZCdqns8CuP7KE+6tH/AOJLKD7ux8co/U1Wv9sLp9kIvuJPzMfKtKh5Y7KuH7FXTvCjzP5VX452abDoHJVhMRJGp6dRSxXG7773X9Acv/TFC7qyZOp6nU/E61MpRqkg2VjcblA9B+dS4XEMjq/tZTOVog+R8q73PSmtYPPT5fWsmUaj/wAfMBC2FH8+nwC1Xvdur59kW1/lY/VvyrPBB+8Pdr9JrmUeZ936kU+cvIUvATu9qcS294j/AGhV/Kao3+JXG9u5cb1diPhMVF/KfeQPyNOAPIAf8j+YqHLyx0EOyGuNtafvmY/+21b7iWorAWLl5LQaws3M7DMtsMVXIugMGNz8aqYu5jn9p3Hq6p+Yp05KkJrdjuMWDn02lvrQ9rOp1X4g/IUWxWDzqmoZlVQdQZOVQ2vMzNVG4c4PsHX5fCmxopm2v70+gP5xTGI/iPwH61ZdY0Oh9D+lRgf2B+tTsZAX/hHvM/SKkuyCIjYcqucO4f31xbYIXNzYwNp6b1oLfZuwQGu4i2sj2cwnT1IrSMHL5J0ZAq3U/E0q2R4Tw8aHEfD/ALUqft/+l/I7Mj2ev4qxeuYYW1nLmIAH7iwykaHQqdt6J8S41iLYQPbKFnQZgCI8azrqIIlY03qgtu5h+572zkuZwz3u9zsyd6WeVAJAIaInlW5xOES9aVWPhJU6GJhgw+YrVpclIV6JsU6i/wB2BBKk6RtJG2/Kh+C4lbd8qswbU5WVl233EfOjeOsguGgEgbwJG8671STh6IQVQAwRppE+VRLsE0JGJ2hvTWpEPUQaqWeErbnKzCUyCQPDrM7CTTzhHyMBcGYlSCNNjrvmAJFZ7GWTbpoUHnTsLnCfemWk9NRPh2AG0cqE2eItkuNcslMgB0ac0k6AEDaB133oAJm1Te7qgnGkK2ySy95IAKk7NlIMSBrVpMZLMAykrIIkSCORp0B25Zqu9irZu7SN6abg9KBFA4bypjYaiGUHnXDboCgU+HqFsPRhrNRNh6OQuIGayRUIU/8AaP8AvRm5h6qthtTScg4soi1m0Ek9JJ+VXrXZ66Rpab4RTbYZDmUlSOY0NTvxi+d7r/8AIj6U1x+UPY9Ox94/hj1Ip7dj3UeK5bX1aKoXMU7HxMx9WJ+tQOKHKH6f7HTK91CCRA0JEgyPUEbionulevXRSauXBy9fpTnw8jSoSAGPiXO1pzPRgPiC1NQ3Odph5yh/OjIw3r8K4bQ86pOS6JaT7KOHxBQzDehGlXv8c62zHlP6VwoOhrht+X96UPmxfSRXO0tiQrqZOgkTNSDiNjpHqtQ4bhQa6rMyKAGHi6syajTlBotjOFIqkrftluQCsZ8pFOpfgegXcv4dt8h9V/pXPuZJ8MnWYgn3xTGtN1X/AI/qarX8MR4vjt+VJbYPXRbGDDagiD5/1rtU7eOZRAOnoKVHGQcwpfxRuRnFu7G0j6FYq9g+JlmtIbYAVhGVjpy5zNZ7s6gOGH831ajPDLJLpG4aT6AmadS5VfyCdoL9rMQoKI2cbNK+rCDqPrQ2/wAa+6RbbsGUQS49rQQSRm8zVztfPepAnwdf4moBmPQ/X9KJ8+ToUWqoL3+MsVt5LqZgviBy6t/MB8qt3uJOb1kJkZGAzkawTM6gwOVZS/HOB6iJpYeyJkQPT09KVy+UPkjY43ioyg21Lw2Vt1y6Ez7J6Uv8QUNbUgguFMDUeI7T+cVnrauB4O+O3s5j9BtV3DWMU8HJc5R3irI5/i13oUpV9rHryFTftNMlSUknMIyiYJkjTWo/saEswE95MkEkHUHTUjkNulVU4diCWU27XjEGWUFtZiAeooZjcQAVtvaZWslh4SNCSpYSAZEqNYFV0rkgWwweGgMjSw7vTfRgWnWI61GMLdCR3oYzOZljwxtGuu1B7fFlzXWzXF7w7ZtEOeTlkjSNOWlXbfGQTAeRkIkqTLRAJInSY51POPVlUybEXbyhyLJaHAWD7S+LXcxEL8amsZ89wNmgMMs7Rrt1G1Q2eKscuZrR0bNqQZloyyefh+Jp9rHk5ZQ6qxOUzBEwPUx8xTVMTGW+MKfxD2mXURJWJA671LZxyuoYag6zr+dV72MtyM41C54KyQJAJ091RXMDaIKrCTCjKcpGY5gB0M602gCOcGuZAdqo/YiJyOwkseTasIEdADrT1w92fwN8ifB8NWHwNRxbCyw9sVVv2Nop143F3Vvkf3dR8T8DXRbLiCPy2n9DT9uQOSK/2AnmDXcLY8Wsc9qZfwVxdQ5j1mqtw3IiR9D8qr22uyPcRd4m19cncKGknNMaDwxuw/i67UPNzHnlbX/h/WmjAvzf5k1f4d2ZN2ZuEQAfZneR16g1ajYnkSB1y3jWkG5bXeNROxifB1iql3huKO+JQfzt+grV2+wQ/FdY+igfmao9oOyy2EDKXO41jfLK7AaaN8q1UGR7qM4eC3SIbFr8WPyLUV4ZbW1bCG4HIJM68zPU0XTsipAK5yCAQZ668h0qdOyyDdfiTV+02ZvMgFiLoJ0M1Fj+P2rJy3SwaM0BCYGsHQeVE8Tw5UvxAgqhA5AyQfoKzvaXB3HvtltM4yAAhSQN/wA5+Fc7x8ZM6IS5Ia/brDcu9b0tn+laHAxcVWAMMJg9POsKnZnEn/Rf5frXonCcMVt21YQQuo6VM9dFJDDwxP3R8KVEitKuey6Mp2bX/wAsB5t/1NR3GXjhrDuI7wgkTykyBHXyoHwXDXjat7LmzSGUyZuOJnMI+FaHttgJu4VAsl7jLpzMJBPLrqetejjgubb8nI21FJHeJYs3XtFsuw2nUZtd/OaEcexRS1ddLVklFkZrQaY11nfSaZxnh4e/hswZchBgT4jnXXXlpTcYC32gDcuo9xtpmHwmsJOm68l/CCOAxLXCgPdlWjTu01BE6adKoY7hCd85AA1OgVRyjpUHZ661u4iEyLat4QJMJbYwBudBUr8RNy4zJmAIZoZQrL7WhBEg6bGltxX7hasJdoVe1w9Gt3Xt93akZSwzHQKDDCBJ/pQ1eGIVGe/iC0CfCCJ5+05NW+LcSS/YGGki4lqzceRClSbb6H05VUs4tidQIncdD76eW1oINBXsvwa0L6urXGZJIzoq6FWG4Y9TQ7jfCg+KutqCbjeX4j0ijPZTFjvipIBMBQSJaA5OUbnQaxQ/HMpxN1iSIdlMnSM51pP7IgnsbjMFh8LeKi3ecgbm6sHN/Lm6/GozirIP/wBGD/uvMf8A20/tRjU7x7tsi4PCPCwIMGCJEjSs/c7Q6QbTCdJDA76eVZzl9bSNYRk1Yf7CIjoQ1lT4btzMWcnR/CIJgCDEjeKE4Li2LuKGt4W2VKqQzNGaVB0BPIyPdWh7G2wGe2v4bTJ7/D8d6zFjj9vCBbThy1tVQlQCJVQCRJBj3Vq48ockrdkXTpsi4p2lxlgTcwyIDpMsw5aSr6e+ocF2zvuM5sZkBOqmJYR+8DBE/KrHaC6MZds4a2fvGJXxSIzhCCSAdIM6UAwdgi1cOb2FPUjRh0EAQDqf1qseNOFtbMpZGnRpMT2jFtA1zDXbamFkhY0JYCQw5zy51pbTkR4m5/inczsR7vSsfhMQuK4e9q2Qz29SBIhM4ZmjmAC207Vy3cg95ecm2SVAGZMkW1cNAIzE7GegimojctF7DcWxt97wW+qKjMo8CGSDtos7RQ7jmMx9m2zPdVkESwyjfSIKg8zrFFbfC/sVi81wKxg3VgmMtxFyhiYI89/U1VxvC7l/DBluC6C4JUIqCFjPrMwFncnQedb6sz5AHDY/HPb7wm6E1bMW0IncDKDG5JHyojheIYohNQVKiJKnNPMzrPvrX4jBtds3bYCqSjKuug8OmkaCqfZ2yPs+HDCfuxEAchqTrWcnaLTKfAOOtiHuI9vI1sQwIIObMQRB5aToTR5GYGVJECNJGkzy31ofgbB+2YpohSlrKd5hCG59RRPDO0QQNOYJ+kfnUNUxjWxzfvHmd/1NVrzhwMzaatuNhz+R1qe6niJgSNPSd6gXEDvMmUTtPluRT5EypHLNy3OXMPZBjT2dAI+VTBbUSSIidxtOh+lQ4l1X2lBB0jlGlQXeK2EDeJFZFHhPmMyj02qWylXReRbM+EjUT7RGm/I1PcuJbQu0BdJOp3MDaSao2Ychla00yuYWzy0InvNRUPaZiuGIlYlRAUj8U/vHpWdWzX7UWh2jscnPuV/0p3/iCzvmb/i1ebNxAKdXUQfQjz35VctYrOshiQfPer9leTL3pG5btTh+rf8AE0qw8+tKn7CJ99h7hfE7nc2YUGV3LwfbbUDKZ+NaXtvjcpwbz/qN/wDzn8vlXn/+KknDmcoUyQANRLAKBy0JFa39ocnC4VgYi5m1nYW2JHyrXH3b8oufRV4pdPfYLu87gsA2sZAXQyeumv8AMajxpBW+JABuIDpGndpOnLSapdpMxbhryNCMrTAVvBkL9QG3HMD31Xvm+RdBNsjOCxAYzCLqDO0fQ1GSK/sI9f6DfA7y2bqowgMHUEyILWjlBPKZOo2g8xUV/GKL9wDMPbQAc/bBJJ5CR51SxmJxCPa0S6Q65Qo3bXwgFzoQDPoaH2OM3DedhaJYlxpqEYF5BInWSR7q0cFaRnbe9GgwV6b2IIA0s4ZCZI8SW4KxHIhtfSJqthLoZvZ1Db7+U0MsXL578i2qnLbV8xLe0WKhSpEzG2vsiqL4u5aZQyL4jIbKwEjzmazyq5FK+0endl7IZySoJBUA6TBS7ImJA9KE47HI2JZcyk9+VKmNYuagg76fGpOw1y9nOZLZQkbFgZytliQRrPWsJxa6V4nelZJxJYbAf50Lr5wPiaahyjEq9sJYzE27Pf2pykYi6ADzC3PgBG0+6qdxpgfxL9RVTtmjDF3xctkFrruIJKywUmNiVHoNz0qPC4ktkgaZ0G/8Y8qwz4vrU15Ov089OJ6j2Nebzx+4dvVa837R4kXMVeYKFGY6DyAHz3rf9h7AS7cif8tufVgTXmGJOe88BiSRsJ3A866cOoHn5ds1XB2V+LWGUg5XRdOqW1JJ5HQkfy0ATuxhr1xiZZI3ECXSBEzMEkelFrGPTDX/ALWVLBA8KCBDOWgkkbAMRp0FBGwqd1JL+O3bkyv4ihyiOc6Crg+MUgathvsxwZbeFN+XYvbdcqnwqHOSR1MczzIp1nF2gl1rihh3lwhdlzZLakEgnYE9dRVLhvElsi9hlZ3UC5bXxggL3iGcoGpEMJ2M0xuMtbZO7ALm65grp4xbkADXZvdIpR7HTqzV9t8T4LnIGxa8O3+mDFRcI4opseABVy3UKjk5UGZJEjf+xrX7bcat3LV5lBkrbAleSoob5g0G4Fjlw9trt9iltrT20OX2nKz4cusBUbXTeNdaEv8Av4EzY2sWUcIGHj1IJ1y92x8IO+uWTyihHZ3janDJkIY2bbZpBABAfwk6ScqgmOo60J4djxcxTXFnLluEZlAYAW2jYx7gKs4nhtxsFYVGA+7kgLE/dOOR8RkrSe0h1TJey/akXsRfDlF0yoBJLQ5iIJnQkk7c609oEkKNCT56+XxoD2QwmS2cyhWW1aBlYYMTdza7zoPhRq2JYHUETrMb1m+0WVWxBk6/u/OuviIutG2tSvhRJ33+m1MTh4Z5lhudD16jnWZQ/A3czOH1iPnP6VnOL8PAxQDMCtw5z90GI8BRFG5b2No32rS4bBhS2syZ15VnOJ8QZMaogQqIZ1PhZ2t6wuhm4fl6U0nuitGl4Rh7du1bVu8kDWCo8R1MiOpNBe3BuhB3eTu8y+1mLzDcwcsUVt4tdDOnnIPw3rM9u+0lruRbtv8AeMwgQwgQwLagAgetXFO1a/oiT1pmDxis1wHKC5IkGdegABE5RzneaJcKW4l10MBAoIAmNTuJJIPtTqeVVrFoWXRmEJcU5HbmRlkZpiD+dXsG03rvkLY38mJ/Kt0rMJvVBL40qjLetKqoyspWMI7tZVvCpJB56Z1A0Ij8Qr0Lt04GAw53AYD1mzcj6V52OJuq22dvxEbezBBBG/MKfdW37SYMJgcPdNy6SXtyGdiqzbuTlU7a++JqFfbOrVGTxPaD7R3VprQRbQjNJPeBV1Gu05VBA9OdWuA42HykQDp5GhGM4feXurxb7q40qA22YSuYRzlevnXRfZSgbQwfz1NGSN9lwaRueEYe2L9slx4SQoBCwSI08zoPlzoGeHumIfUQ5dtCQRDAmNBqc3w+cnZIq2IUt3eVQWJIGkbEHcQY3oZxJr9rFFbgzRncAkEQQxA98VnGMkuzOUly6NzicOuHwWckk3GR3OXXVkVVAE5gBAAGu/WsfxHH27rOHzBLazqpQq7ZYJzRMKJ//IK0vaLG3f8ADMOwUGVts8kAJBRlyjd/FvrpHTQ+fYu7nUi4WAd8xJAgSsTooPJRG1OUbewR6X+y6+WRgYYBhlk7iD8v6VkMagPEruuv2ljPSMRt7wBWp/ZYfuyoWQHVdYA8KJB0nl/etYrE4PNxNzJP/mmMTpIvmrqqBPsNdtVRsffFzPClIIBMTbWZgHoPhQS1jwyWMqRkyq2UaErdbWf9oXU0W7aYm4MdeFpZzsilgD4TlRQRpAiWnlpQviHZgC4UtElFIUfeHxQoBYwIJJk++sstJLka4m70bLsfjSrYy53gcLh7jBBELlBPLnp9az3Zq+EGJuAS2VsmhOYnKq7AwNTv1rRdj8EzW8XbKhC9hkkREsGHLlzoDY4NibeFxFvD27gd7loLm0lQXLtrptlHvqrVKuhOFpt/AKx2CbELeW2IIU3GJzSQoLNsNsqzJo8zqLOEKW/C1q2JGWGKSC0Aknb2iN4qt2e7K4xLl1rwQZsPftjVfauWiiExsNdTU3FbbWcDZtG7bN1C4YhcxUEhlA1EbneNB5U3VGa8AvFd0iXZt5DlCWnViWz94hdwCBlPdhwSSZJ2oXhcYUeyATH33igs33j2yM07wAonyqbAcIsXELDEsbjjMM1tgCR7XMyfQ9Kt8IwuEQF8TdAcErlJ0iRyjxEx/e9F/BVasixvEjbBzGdea+Y3EbfrRq/wtcfh3ZmIeyJUDLBYquUez4Vhteke+o/2g8UtDEXMOylcty0+YmFC5UJEwSJgjUH0qkOP2And2CA85tWV8zbajMCx0GkDQDanXFib5Im4PwS9YW41wEBUuakjyWBBPWjrccs27NrMSItgey+py7ezFZkdq2updQvbPgcnIjodB5kjfzp69rbltQQtpwq6xcK6ZeXhNQ7G99mq4ZxJJvmdGW2wMr7PjPX+IeXnVv7csA+KDEeEmZiIiZ35VnsDxKy5u98wUhbV4SW8Eqq5pGh/zCvv2o5h+PWHBK3bTZdTJGmoEmdtSB76llKIQsmfQxyj5GkTB0NQW8cjCA6nnowP508GoHTHGdY389NazNrDvdxl/ORbZUsjw+OVBLSCQNc0GSNCBpR+7dygmCY5AST6CsVc49dt4q6xVQWATxBhBVbeoB/3DfrQtWaQg5yUY9s2trDhQAugHr678zJJk7zVbiHCheKNCl7c5SwkEH2lYfuke8GCNqzJ41iFGcuY8wIPlEUUwvaa665lwrOAYJS7b3gT4XII360oyt6Oj1Po54Ipypr8FDtvatWRYYWkJ73NlC7qqsXBgezqs+tQ9h7dvEHEu9tcxa3oFKqoysNNfImpn4ut7Eu13D38lu0bRTu85DXDmfNkJAlAgEa68qudiAgTE92pW39oYKGDAhVS2ACG8UzO+taNtI46QW/wGx/6Y+Lf/KlV7NXKzt+R1HweYYbAXHhURmIZ56wCNfiRqa9B7YS3C7OYa57WbyYqwbX1JoxgezFq00pnB11BjeJ2HkKEcUwaYm53dxz3K2c6sGIUN3t1S55NoF3/ADrqjIwa1RnbVy3fs4PDFszW8odVBBVQuVsxiCJjY0LxPBCt51tozBSQCAToPSiPZO0ljGWWfVbqkCeRcELIO3iEV6mtwDaia2NeTzvsdwq8mIV3t3FXKwnIecdRFWOJdmMTiL/eG1klSvtLtBAO/nW972uM9QD27AGN7NPcwlqzmylUVWliVOWPwj03EUCx37MGuxmvgFYgKpAMbSJ8h8K3eckD3/WmEdSfjH0oYIyuDsnhVi490W7lsEt7RBdwBlQArzy/KlwDgWFvN9pOHZGdhdBa5OYuS+ZQIjU9OdaW9wy1fhLtsXEJByvMc9/nWTxC37d7usPete0wS2LkZFEwuUTAAHyqqdA3+At2Z4Pcs3b5dVkh4uBiWcM0gHkBEHroPOZcJwK0tpFe2hZVAJVYkxrB0MUOt9qPsouDF30uXDlAt2lkoNyWMDqsA0OxX7TEg93ZY/7mA+QBon4ZpiwTkritBviXCrpTLhSyeO0XPesPu1c94Fk6eHkN6sX3ezb8C3L5B2kFiCeZMaCorHF7vdYlu7y5MKtwGDrcZHLICdDl8PxrGdqcZjGxdy3Za6bfhyhAdAUUxIHmdzUtdAo26boP3u1NxT48NeUehP0WPnWK7R8aFy4wC+34QHEDxLlLN5ggfDzq9wvgOLzuzA5mtsg7y4JGcAE5ZLezmG3OheIwBS+yFr02EJ8RZwt1oyxyClNdQJimqFKC+HZPxNBbW2bJlbdsLMEa5jnHvLRQ92e2rqbdu4XkZmIHd76jqfOaq37d642UNJeFgACZOmgA1mNd6I8X4VcF68mYMiMQXjUwYBHLXc+c0NfNjj4ZnLz3LgOZ3LMqAhs7EgEcyCOXyo7wnAEKCqlHMjMqqY0jSWBGnlQb7LdtMYLQTus6+op7Y+6LgKMyxtoPo30olbWmEaTpot8U4dfw83CTczqULFSD4iBqZJJInnyqxfwNqy1u5kvK4uJnJ7sqVzCSFyAKRoRpHWq2L4hiryBH8QDBtLPNTIkrRe5x1buX7Slssu3tLEiDo/lUcpJbVjqLfZP2fx9oJii2Um5eeM9pWBTMhGYrrGnsjSYIqPGcRtBWX7OgNzw/dyhIDK0bkDVRyophOOWCutsEzMwrfnQ7juMt5ku2wAVlWGUDQ6giRE0oyk3TjRTXFWmBEsqdDmRvODPyFXVtZRE7f3v1qmz/AGi8gUgbAliBAnUn9K0F7g6NOV2A5ag/lWeeUYVZ6XoM3bkCLvF7ts6XnUaDVzE+QmJihmI4szPma4XIk6xzygmfRR8K11rsqHTxPMHYqD79CKEYvslbEkwBMcx8BRDLjaqzDI8nuOUVWyie0soEzGN486t8K7XvYUgKpUnNqGnkNwfKhB4OCSMrqBpJO/mB02qQ8GndiR0NbcYrYs3q8uVcZVQd4J2zCK7Milrlx7jHMR7R8I2OgUKKm4B2ntK1y4yNme9daRcMQx0GWQG0B1IrPWuD2x+AGrNjBACAulDpnL/o3i9rrcey/wAv1pVhO6caAqR1IM++K7U8Y+R8l+n+zc2/2jOIDKhYkAEMR6+GdTE7EUSbjlm5gLyoZYExb0zQ7kLoTB31g8q85x3DcThWIewWXU94omRO+khffFL/ABRWtDSd9I1EbzWyRjpomxdpkVXOmde8UjpmZfiCp+Feu4jjVm2svdRTAMF1B18pmvLrmFv4nAgiw57hx3eUam1cV++ED2gGFo7GJNC8JibTHLGVtoeZn9aeSXgrHGP+TPVMR27wif6hf/YpPzMCht79pKHS1YuOfMgfIZqxrYdY8WUD4U7A8WFkxaue1AgCQek6RWKbZ01hium3+5v+JcYxRw1h7Ftc9zMXDf6e0e0RGs79Kz17G4xv8zGWrXkrrPwtgn50/D9q2iLqq42iI+WoPwFTh8De9pO7Y8xKfSV+NW1ZnHLwWor+LO9kLafbbZbEvfbxaFWy+yZkuZ+VW8BhbVq/evi25Zr1y1rDBpuHvCAAIXfU9KMcLsqtxHRrWQHXLaUGI/8AUU1mOL9o8Rbv3RpkzuFDIIK5mykaa6Rrzq1S0ZSyTk2WuP8ABMJdvuWvNbuNlOoBUjKuUiRERHOqDfs/YibV1Lg9SPpI+dQcQ4/bvr97YGcABWRisAbCOm/xoXh7xXVWIPUEj6VnKkO5vVmv4Lwy/hrGNLhl+4OQhgwkB9RB0O1ZbFcWvXN7rkdJIHwohh+0l4DV8w6OA4P/ACFCsbfzsWIUTyUZR8BSlIIoG4l2XUKWPkQPjNRcKxmJtXHKXDbzsCxztJGwGkDTXrvV1lqFlppg0Gk7T3VILm3cIIILIrEQd82WR8aFd69wmbigNJMzqSS3odT1oj2TE43DA6g3U099bHinYbveIvduKPs+TMeQMKFKAKRlMnMD/DVpWtkN09GE/wANEbk+fL5VWfBa/wBas4HhFy/cNuwCS5MKD7KySJY7ACJJrmK7PY3DliuFd1Ghe3kvDTqUZiN9jrSUH8Oxua+SK1YyqTmc6gBQ0AGCZOnlt50vtDdT74b8hVMdoDOW5bIPQqyn4EVJb4xZb+kUnGXgXGL+SZrYOpS23qkH4iaa4taZkX0DFfrANSrirZ510hW2YUqXyhcPDKpwNskFDcT0AcH5N9a6LbDa8h/3IQfk35VMQikAkAkwNtTyoghI0OqncH00I6MDBkemxq0kKpJ9gAcbvI0LbZujKzKD0MEAxUiYK65z3bhznkNgOkGiq2aTCppI0tsqGzG5pjWxVlhUDikXZAUpwWnhKbSGdn+9K5XD6UqQ7PWsOAzeArlymdY1iNDPUz7qfw/Arct4gBybZzKylLbBoBkSVkoeh1jmKy+HLHRA0HcLP5VruDWWtWSkeJ5PiMASIqceZ5LpEzxKK7B3DuMotq2mTKF0GXYDaI3Aj6VkO3fBLRvG8sMtyCxHJ+c+uh9ZrUY7hP2dJa6hbTwAiSDziZoXetC4IZAw8xI+dcz9VLH9M0brBGf1QZ5/asWgdfGfPWPKrlsry0/v0o7ieyaNqhyHpuP1HzoZf4I9r2l06jUf094Fbw9TjydPZlLDOPaIVNSKaYK7NaslImtX2UyrEHqDlPyqXGcUu3ABcdmC6gHkevrVWaWansVHa6BTZopwbiCW5DCCfxRWOWUoxuKsuKTeyrZwdwjRHP8AKaiu2mG4I9QRWpGLRtQ0+kGq2Oxy5CI06nYTXDH1c29xL4RrszRFcOHMZoMdYMek7V3NWj7Mdpjh7RttbW4hZmMkgy2+uoOw5V6cVZjJ0Zu1dZGDIxVl1BBgg9Qa9N7I8Ue5ZTPiFvlwS9t8udZJkA7kRyYHfSKEs3DsRq69y3oV+aSp99O/wXh6AE4kMB+HOD9FzVtFSRlJ2HsfgLWEtXbmHtRcurly67DVgAJj3eVec8O4tdw9zvLT5W58w3UMOY/vStHxXtnbAC2VLZRlUkEALl218W8ctQo1rHd5SlcehQ/Juh9k4opUolrFEaAgGY1+6Y8p3XTf315p2w7Htg7pDj7t48YXRH/+M6Ee+iB3B2I+XnWv4R2zW4ncY0B1Iy96RJynQi4PxCCdd9deoaaY+NdHmmE4XbcaFkce0FeY8+eh3FSf4PcU+G7P+5QfpRLtD2abC3UNmWtv/ktvoRJw9wjn+60wepinWXJVWKsobaRHkY6wZHupbQiLD8LUuLj6uAo8pAAn5UTJJHx+Sk/lVVbldvKWEKxUjUEcooGggmHYjQAjyZT+dV7jESCKH/Z8xPeW7c8nQZSfVQYqypgADlUFiZgaYVFJnqMk1JaGuelcFOCU7JSbRVDJpU+KVKx0ehYftBeygIltI/EZafQaR86hLMxLXLjGf3fD/wBMVSRv7GtWLYmvMl6icl2daxxj8HHe2s5VAPUCT8a5nMTHxNSKlTJbHrXHJ29s2SS6KignZvhUyWQKn7umXHA21P8AfSp0UVMRwO1c/DlPVdD7+R99BMb2auJqhDjps3wO/uNaQFj5f30H61JbtRrJ9/6VvD1E4dMylijIwVxCpIIII3BEH4U2a9BxWHt3Fi4oYDqNvQ7j3Vm+I8CtiTbfKP49vc2/yNehj9XGX3Kjllga6Ac10GqOK4rbtyCwJHJdfnt8aFXe0TuYtLl89z+grtpswbSNG14IJJy9DMfCoypY+IlvUk/Ws5a4fcdgzsW1BrRrScUhJ2PmkrRTZpUD2T270U5781WApRVp0S1Y5zrTS1cNMJpvZInao89JkFMNroaKQFzBcSCn7xFupEZH1C6g5k5K0gGY5azW6x1mzjMLaa0xtpb0AK7QIObrA/EDHry80LZTLbdaPYjtoz4UW+7ZmIjvJChTJ07uCGSIB2qqb1ZL7sK44YbD2LgLIbuUgC5IZjG6CCOYjqRE1n7N0VRLTOaSW1JJknzJO9Pt+VS6XRSXkvyPOmlfOoM9cN2oKomCU0rUXe0heqXZoiSlTO8pEio2UPzUqik9a5SGblQBvU1u5OwrMYDi5XR/EvzH60fsYnMJUiP7+FeRkxSxvfR148kci0WUXqad3nQiq4Hvp4bpXOzYmyTuSfkKmRRy+VUcRj0QSzAVnuI/tEtW5CeI1rjwzyfaiJTjHtmubw9BQvH9pLNkEs4rzfiPba/ePtZB5CaGEXLxJbnv5azoOnKDXoY/QfM2ckvVfpRseJ/tLmRZAHmf7/KstieI4jEnxMYPWY/rU+F4Uo1Pz1ohbsAcq7oY4Y19KOeUpz7YMw/BB+KT8hROzhFXapQKRNaW2TVDlWKkmogJqRRUOkUdmuzXQa6KmyqOA12a5FLLTsQ6mslcmuZqYUNZTUTVPNNYU7YuJWYU5RpTzbpsGmhUKnKabSNICQNSY1GDXC1AyRxTYNR07vKljO5qa12u95UbPSGP72uVDlpUh2wktFeBue8idIOlcpVjm+xmeD70aNap8UuEI0EjTlSpV467PWPMu0V9pHiOszqdaDUqVfSx+1Hjz7ZbwQ2o7hxSpUMSLIpxpUqg0YjSFKlTJJFrorlKp+TQcK6DSpUgJBXGrtKoKIxSNKlViGtTaVKmhM6aaaVKqYhVH191KlSEztNalSoGMNcfalSoEyEmnt7A9aVKkxIhJpUqV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9" name="Picture 3" descr="C:\Users\Team Gordon\AppData\Local\Microsoft\Windows\Temporary Internet Files\Content.IE5\R81FTRWO\MC9002290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51" y="2519629"/>
            <a:ext cx="1009498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Team Gordon\AppData\Local\Microsoft\Windows\Temporary Internet Files\Content.IE5\R81FTRWO\MC9002290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51" y="1854200"/>
            <a:ext cx="2362200" cy="42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479"/>
            <a:ext cx="15770381" cy="6709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primero</a:t>
            </a:r>
            <a:endParaRPr lang="en-US" dirty="0"/>
          </a:p>
        </p:txBody>
      </p:sp>
      <p:pic>
        <p:nvPicPr>
          <p:cNvPr id="1026" name="Picture 2" descr="C:\Users\Team Gordon\AppData\Local\Microsoft\Windows\Temporary Internet Files\Content.IE5\R81FTRWO\MC9003897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03255"/>
            <a:ext cx="1814627" cy="3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segundo</a:t>
            </a:r>
            <a:endParaRPr lang="en-US" dirty="0"/>
          </a:p>
        </p:txBody>
      </p:sp>
      <p:pic>
        <p:nvPicPr>
          <p:cNvPr id="2050" name="Picture 2" descr="C:\Users\Team Gordon\AppData\Local\Microsoft\Windows\Temporary Internet Files\Content.IE5\B8RMZFMW\MP9003416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56" y="23622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33400"/>
            <a:ext cx="4267200" cy="1143000"/>
          </a:xfrm>
        </p:spPr>
        <p:txBody>
          <a:bodyPr/>
          <a:lstStyle/>
          <a:p>
            <a:r>
              <a:rPr lang="es-PE" dirty="0" smtClean="0"/>
              <a:t>tercero</a:t>
            </a:r>
            <a:endParaRPr lang="en-US" dirty="0"/>
          </a:p>
        </p:txBody>
      </p:sp>
      <p:pic>
        <p:nvPicPr>
          <p:cNvPr id="3074" name="Picture 2" descr="C:\Users\Team Gordon\AppData\Local\Microsoft\Windows\Temporary Internet Files\Content.IE5\310B54T1\MP90034169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936" y="23622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4800600" cy="1143000"/>
          </a:xfrm>
        </p:spPr>
        <p:txBody>
          <a:bodyPr>
            <a:normAutofit/>
          </a:bodyPr>
          <a:lstStyle/>
          <a:p>
            <a:r>
              <a:rPr lang="es-PE" dirty="0" smtClean="0"/>
              <a:t>cuarto		</a:t>
            </a:r>
            <a:endParaRPr lang="en-US" dirty="0"/>
          </a:p>
        </p:txBody>
      </p:sp>
      <p:pic>
        <p:nvPicPr>
          <p:cNvPr id="4098" name="Picture 2" descr="http://frosts.uk.com/images/4th%20place%20f1%20roset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33612"/>
            <a:ext cx="1812921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quinto</a:t>
            </a:r>
            <a:endParaRPr lang="en-US" dirty="0"/>
          </a:p>
        </p:txBody>
      </p:sp>
      <p:pic>
        <p:nvPicPr>
          <p:cNvPr id="5122" name="Picture 2" descr="http://my.awardscat.com/images/item_sr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28850"/>
            <a:ext cx="20097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6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 </a:t>
            </a:r>
            <a:r>
              <a:rPr lang="en-US" dirty="0" err="1" smtClean="0"/>
              <a:t>derecha</a:t>
            </a:r>
            <a:r>
              <a:rPr lang="en-US" dirty="0" smtClean="0"/>
              <a:t> 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10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 the right of</a:t>
            </a:r>
            <a:endParaRPr lang="en-US" sz="3600" dirty="0"/>
          </a:p>
        </p:txBody>
      </p:sp>
      <p:pic>
        <p:nvPicPr>
          <p:cNvPr id="6146" name="Picture 2" descr="C:\Users\Team Gordon\AppData\Local\Microsoft\Windows\Temporary Internet Files\Content.IE5\ABSKE322\MC9004380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95586"/>
            <a:ext cx="3124965" cy="21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 </a:t>
            </a:r>
            <a:r>
              <a:rPr lang="en-US" dirty="0" err="1" smtClean="0"/>
              <a:t>izquierda</a:t>
            </a:r>
            <a:r>
              <a:rPr lang="en-US" dirty="0" smtClean="0"/>
              <a:t> 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10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 the left of</a:t>
            </a:r>
            <a:endParaRPr lang="en-US" sz="3600" dirty="0"/>
          </a:p>
        </p:txBody>
      </p:sp>
      <p:pic>
        <p:nvPicPr>
          <p:cNvPr id="7170" name="Picture 2" descr="C:\Users\Team Gordon\AppData\Local\Microsoft\Windows\Temporary Internet Files\Content.IE5\B8RMZFMW\MC900438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590800"/>
            <a:ext cx="2836862" cy="19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 </a:t>
            </a:r>
            <a:r>
              <a:rPr lang="en-US" dirty="0" err="1" smtClean="0"/>
              <a:t>lado</a:t>
            </a:r>
            <a:r>
              <a:rPr lang="en-US" dirty="0" smtClean="0"/>
              <a:t> 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10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beside, next to</a:t>
            </a:r>
            <a:endParaRPr lang="en-US" sz="3600" dirty="0"/>
          </a:p>
        </p:txBody>
      </p:sp>
      <p:pic>
        <p:nvPicPr>
          <p:cNvPr id="8194" name="Picture 2" descr="C:\Users\Team Gordon\AppData\Local\Microsoft\Windows\Temporary Internet Files\Content.IE5\B8RMZFMW\MP9004227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190750"/>
            <a:ext cx="26479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cerca</a:t>
            </a:r>
            <a:r>
              <a:rPr lang="en-US" dirty="0" smtClean="0"/>
              <a:t> 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10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near, close by</a:t>
            </a:r>
            <a:endParaRPr lang="en-US" sz="3600" dirty="0"/>
          </a:p>
        </p:txBody>
      </p:sp>
      <p:pic>
        <p:nvPicPr>
          <p:cNvPr id="9218" name="Picture 2" descr="C:\Users\Team Gordon\AppData\Local\Microsoft\Windows\Temporary Internet Files\Content.IE5\B8RMZFMW\MP90044855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54" y="2296577"/>
            <a:ext cx="5289486" cy="28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2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auditorio</a:t>
            </a:r>
            <a:endParaRPr lang="en-US" dirty="0"/>
          </a:p>
        </p:txBody>
      </p:sp>
      <p:pic>
        <p:nvPicPr>
          <p:cNvPr id="2050" name="Picture 2" descr="C:\Users\Team Gordon\AppData\Local\Microsoft\Windows\Temporary Internet Files\Content.IE5\R81FTRWO\MC9000890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4172712" cy="364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debajo</a:t>
            </a:r>
            <a:r>
              <a:rPr lang="en-US" dirty="0" smtClean="0"/>
              <a:t> 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10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under</a:t>
            </a:r>
            <a:endParaRPr lang="en-US" sz="3600" dirty="0"/>
          </a:p>
        </p:txBody>
      </p:sp>
      <p:pic>
        <p:nvPicPr>
          <p:cNvPr id="10242" name="Picture 2" descr="http://84d1f3.medialib.glogster.com/media/7c/7c53d495d8df08e9da9dd39254fa9aa7f7b51e20bb13bb7dee18c2867b71e228/z-jur-p-06-word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15619"/>
            <a:ext cx="3695700" cy="298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delante</a:t>
            </a:r>
            <a:r>
              <a:rPr lang="en-US" dirty="0" smtClean="0"/>
              <a:t> 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10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front of</a:t>
            </a:r>
            <a:endParaRPr lang="en-US" sz="3600" dirty="0"/>
          </a:p>
        </p:txBody>
      </p:sp>
      <p:pic>
        <p:nvPicPr>
          <p:cNvPr id="11266" name="Picture 2" descr="http://4.bp.blogspot.com/_W7UY54Wti1E/TOG2ZHe4XOI/AAAAAAAAKUU/FxYd8jSCH-M/s800/kingsley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60599"/>
            <a:ext cx="4244340" cy="282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6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adentro</a:t>
            </a:r>
            <a:r>
              <a:rPr lang="en-US" dirty="0" smtClean="0"/>
              <a:t> 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10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</a:t>
            </a:r>
            <a:r>
              <a:rPr lang="en-US" sz="3600" dirty="0" smtClean="0"/>
              <a:t>nside of</a:t>
            </a:r>
            <a:endParaRPr lang="en-US" sz="3600" dirty="0"/>
          </a:p>
        </p:txBody>
      </p:sp>
      <p:pic>
        <p:nvPicPr>
          <p:cNvPr id="12290" name="Picture 2" descr="http://dmagedgoods.com/wp-content/uploads/2013/06/cat-tissue-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10693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detr</a:t>
            </a:r>
            <a:r>
              <a:rPr lang="en-US" dirty="0" err="1" smtClean="0">
                <a:latin typeface="Times New Roman"/>
                <a:cs typeface="Times New Roman"/>
              </a:rPr>
              <a:t>á</a:t>
            </a:r>
            <a:r>
              <a:rPr lang="en-US" dirty="0" err="1" smtClean="0"/>
              <a:t>s</a:t>
            </a:r>
            <a:r>
              <a:rPr lang="en-US" dirty="0" smtClean="0"/>
              <a:t> 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10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behind</a:t>
            </a:r>
            <a:endParaRPr lang="en-US" sz="3600" dirty="0"/>
          </a:p>
        </p:txBody>
      </p:sp>
      <p:pic>
        <p:nvPicPr>
          <p:cNvPr id="13314" name="Picture 2" descr="http://www.pet-care-and-training.com/image-files/two-dogs-behind-g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85999"/>
            <a:ext cx="3581400" cy="267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encima</a:t>
            </a:r>
            <a:r>
              <a:rPr lang="en-US" dirty="0" smtClean="0"/>
              <a:t> 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10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on top of</a:t>
            </a:r>
            <a:endParaRPr lang="en-US" sz="3600" dirty="0"/>
          </a:p>
        </p:txBody>
      </p:sp>
      <p:pic>
        <p:nvPicPr>
          <p:cNvPr id="14338" name="Picture 2" descr="http://rulingcatsanddogs.com/contents/desktop/page-4/800/cat-on-do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68855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3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 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10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between</a:t>
            </a:r>
            <a:endParaRPr lang="en-US" sz="3600" dirty="0"/>
          </a:p>
        </p:txBody>
      </p:sp>
      <p:pic>
        <p:nvPicPr>
          <p:cNvPr id="15362" name="Picture 2" descr="http://cutestuff.co/wp-content/uploads/2012/08/cat_is_stuck_between_cush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28" y="2209800"/>
            <a:ext cx="2004144" cy="300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afuera</a:t>
            </a:r>
            <a:r>
              <a:rPr lang="en-US" dirty="0" smtClean="0"/>
              <a:t> 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10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outside of</a:t>
            </a:r>
            <a:endParaRPr lang="en-US" sz="3600" dirty="0"/>
          </a:p>
        </p:txBody>
      </p:sp>
      <p:pic>
        <p:nvPicPr>
          <p:cNvPr id="16386" name="Picture 2" descr="http://www.freeduh.com/wp-content/uploads/2011/01/dog-outside-on-a-window-sil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58" y="2169674"/>
            <a:ext cx="1988284" cy="296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7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lejos</a:t>
            </a:r>
            <a:r>
              <a:rPr lang="en-US" dirty="0" smtClean="0"/>
              <a:t> 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10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far from</a:t>
            </a:r>
            <a:endParaRPr lang="en-US" sz="3600" dirty="0"/>
          </a:p>
        </p:txBody>
      </p:sp>
      <p:pic>
        <p:nvPicPr>
          <p:cNvPr id="17410" name="Picture 2" descr="https://encrypted-tbn0.gstatic.com/images?q=tbn:ANd9GcRGKZEcgp2vpHkvRYTMwy-ZhmRtdm8pJNkVzoAsl15QLAU2mX0uc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42802"/>
            <a:ext cx="3704489" cy="24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ba</a:t>
            </a:r>
            <a:r>
              <a:rPr lang="en-US" dirty="0" err="1" smtClean="0">
                <a:cs typeface="Times New Roman"/>
              </a:rPr>
              <a:t>ñ</a:t>
            </a:r>
            <a:r>
              <a:rPr lang="en-US" dirty="0" err="1" smtClean="0"/>
              <a:t>o</a:t>
            </a:r>
            <a:endParaRPr lang="en-US" dirty="0"/>
          </a:p>
        </p:txBody>
      </p:sp>
      <p:pic>
        <p:nvPicPr>
          <p:cNvPr id="3074" name="Picture 2" descr="C:\Users\Team Gordon\AppData\Local\Microsoft\Windows\Temporary Internet Files\Content.IE5\B8RMZFMW\MC9000539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505200" cy="33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biblioteca</a:t>
            </a:r>
            <a:endParaRPr lang="en-US" dirty="0"/>
          </a:p>
        </p:txBody>
      </p:sp>
      <p:pic>
        <p:nvPicPr>
          <p:cNvPr id="4098" name="Picture 2" descr="C:\Users\Team Gordon\AppData\Local\Microsoft\Windows\Temporary Internet Files\Content.IE5\ABSKE322\MP9004423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6096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cafeter</a:t>
            </a:r>
            <a:r>
              <a:rPr lang="en-US" dirty="0" err="1" smtClean="0">
                <a:cs typeface="Times New Roman"/>
              </a:rPr>
              <a:t>í</a:t>
            </a:r>
            <a:r>
              <a:rPr lang="en-US" dirty="0" err="1" smtClean="0"/>
              <a:t>a</a:t>
            </a:r>
            <a:endParaRPr lang="en-US" dirty="0"/>
          </a:p>
        </p:txBody>
      </p:sp>
      <p:pic>
        <p:nvPicPr>
          <p:cNvPr id="5122" name="Picture 2" descr="C:\Users\Team Gordon\AppData\Local\Microsoft\Windows\Temporary Internet Files\Content.IE5\310B54T1\MC9000244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5164"/>
            <a:ext cx="4067610" cy="339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smtClean="0"/>
              <a:t>cuarto </a:t>
            </a:r>
            <a:r>
              <a:rPr lang="en-US" dirty="0" smtClean="0"/>
              <a:t>de </a:t>
            </a:r>
            <a:r>
              <a:rPr lang="en-US" dirty="0" err="1" smtClean="0"/>
              <a:t>pesas</a:t>
            </a:r>
            <a:endParaRPr lang="en-US" dirty="0"/>
          </a:p>
        </p:txBody>
      </p:sp>
      <p:sp>
        <p:nvSpPr>
          <p:cNvPr id="3" name="AutoShape 2" descr="data:image/jpeg;base64,/9j/4AAQSkZJRgABAQAAAQABAAD/2wCEAAkGBhQSERQUEhQWFRUVGBcYGRcXFxgYHBQYGBUVGBQXGBgcHCYeGBkjGRgUHy8gIycpLCwsFR4xNTAqNSYrLCkBCQoKDgwOGg8PGiwkHCQsLCwpLCwpLCksLCwsLCwsLCwsLCwpKSksKSwsLCksKSwsKiwsKSwsLCwpKSksLCwsKf/AABEIAMIBAwMBIgACEQEDEQH/xAAbAAABBQEBAAAAAAAAAAAAAAAFAAIDBAYBB//EAEUQAAIBAgQDBQUFBgUCBQUAAAECEQADBBIhMQVBUQYTImFxMoGRobEUI0LB0QdSYoLh8BUzQ3KSsvEWJFPC0jRjg6Kz/8QAGgEAAwEBAQEAAAAAAAAAAAAAAAECAwQFBv/EACoRAAICAgIBAwMEAwEAAAAAAAABAhEDIRIxUQQTQSIyYVJxkaFCgfBi/9oADAMBAAIRAxEAPwAx3Fd7miXcV3uK8+zpoGG1XDbomcNUbYWmIGG3T7durL4ektqkBc4f2cuXdQhAPNtB8960OD7HoNbjFj0Ggobhu0l5FC+ExtIM/IiarYvjF65OZzHRfCPlv762jKKXWxbNVcxeGwwiUU9Bq3wEtQfHdtuVq3/M5j/9Rr8xWcy00rSlkkxUvkbxLil2+R3ryAZCgAKPdvPqTVYLUj26haaxoqx9Ma+o5/nULpO+tc7qigsecV0FMNwnn8KaLEbevx1NKaBjCvv9da7UjCuMtAEZWu10iK6tsnYH4UANrhq7Z4RcbZSaI2OyN5vwn4frVKEn0hgJl2IrhTU1rrHYa5zge8f1q/Z7Br+JvhJ/Sq9mbFyRgrCeJdDuKJlK2adksOpAJ1OwlQT6c6FY3s2UJgkjkf7/AL0pTjw7Fd9GTxdgnYHeqxwse0QP7+FXOLWoMa7kbxQ5LPUCefrWTKQS4LwT7S5S2QYgnUD8yTsa12F7AIv+Y4+v1isNhsQ9s5rbFTET5VJd4rdb2rrn0MfSnHJx/wAUx1+T0IcHwdkS7D3sB9IqO52qwVkeAKT/AArPzANebMZOup6nX5mnuNB6fnp8/rVe9kfWv2FxXybc/tPTlacj0A/91KvOHVp0pVNz/UwqPg9KFqnCzUiuN+X1qUOp2PyimBWNmmNZq8ADzFcazQAMfD037PRE2q4bNUKgecPUZs0T7qmmzSsKBRtUxrVFGsVG2HqrJaBT26ge3RZ8NVa7h6BMHd3Xe6qz3JFWMCyK4NxS69Bp76QIo/ZCdqns8CuP7KE+6tH/AOJLKD7ux8co/U1Wv9sLp9kIvuJPzMfKtKh5Y7KuH7FXTvCjzP5VX452abDoHJVhMRJGp6dRSxXG7773X9Acv/TFC7qyZOp6nU/E61MpRqkg2VjcblA9B+dS4XEMjq/tZTOVog+R8q73PSmtYPPT5fWsmUaj/wAfMBC2FH8+nwC1Xvdur59kW1/lY/VvyrPBB+8Pdr9JrmUeZ936kU+cvIUvATu9qcS294j/AGhV/Kao3+JXG9u5cb1diPhMVF/KfeQPyNOAPIAf8j+YqHLyx0EOyGuNtafvmY/+21b7iWorAWLl5LQaws3M7DMtsMVXIugMGNz8aqYu5jn9p3Hq6p+Yp05KkJrdjuMWDn02lvrQ9rOp1X4g/IUWxWDzqmoZlVQdQZOVQ2vMzNVG4c4PsHX5fCmxopm2v70+gP5xTGI/iPwH61ZdY0Oh9D+lRgf2B+tTsZAX/hHvM/SKkuyCIjYcqucO4f31xbYIXNzYwNp6b1oLfZuwQGu4i2sj2cwnT1IrSMHL5J0ZAq3U/E0q2R4Tw8aHEfD/ALUqft/+l/I7Mj2ev4qxeuYYW1nLmIAH7iwykaHQqdt6J8S41iLYQPbKFnQZgCI8azrqIIlY03qgtu5h+572zkuZwz3u9zsyd6WeVAJAIaInlW5xOES9aVWPhJU6GJhgw+YrVpclIV6JsU6i/wB2BBKk6RtJG2/Kh+C4lbd8qswbU5WVl233EfOjeOsguGgEgbwJG8671STh6IQVQAwRppE+VRLsE0JGJ2hvTWpEPUQaqWeErbnKzCUyCQPDrM7CTTzhHyMBcGYlSCNNjrvmAJFZ7GWTbpoUHnTsLnCfemWk9NRPh2AG0cqE2eItkuNcslMgB0ac0k6AEDaB133oAJm1Te7qgnGkK2ySy95IAKk7NlIMSBrVpMZLMAykrIIkSCORp0B25Zqu9irZu7SN6abg9KBFA4bypjYaiGUHnXDboCgU+HqFsPRhrNRNh6OQuIGayRUIU/8AaP8AvRm5h6qthtTScg4soi1m0Ek9JJ+VXrXZ66Rpab4RTbYZDmUlSOY0NTvxi+d7r/8AIj6U1x+UPY9Ox94/hj1Ip7dj3UeK5bX1aKoXMU7HxMx9WJ+tQOKHKH6f7HTK91CCRA0JEgyPUEbionulevXRSauXBy9fpTnw8jSoSAGPiXO1pzPRgPiC1NQ3Odph5yh/OjIw3r8K4bQ86pOS6JaT7KOHxBQzDehGlXv8c62zHlP6VwoOhrht+X96UPmxfSRXO0tiQrqZOgkTNSDiNjpHqtQ4bhQa6rMyKAGHi6syajTlBotjOFIqkrftluQCsZ8pFOpfgegXcv4dt8h9V/pXPuZJ8MnWYgn3xTGtN1X/AI/qarX8MR4vjt+VJbYPXRbGDDagiD5/1rtU7eOZRAOnoKVHGQcwpfxRuRnFu7G0j6FYq9g+JlmtIbYAVhGVjpy5zNZ7s6gOGH831ajPDLJLpG4aT6AmadS5VfyCdoL9rMQoKI2cbNK+rCDqPrQ2/wAa+6RbbsGUQS49rQQSRm8zVztfPepAnwdf4moBmPQ/X9KJ8+ToUWqoL3+MsVt5LqZgviBy6t/MB8qt3uJOb1kJkZGAzkawTM6gwOVZS/HOB6iJpYeyJkQPT09KVy+UPkjY43ioyg21Lw2Vt1y6Ez7J6Uv8QUNbUgguFMDUeI7T+cVnrauB4O+O3s5j9BtV3DWMU8HJc5R3irI5/i13oUpV9rHryFTftNMlSUknMIyiYJkjTWo/saEswE95MkEkHUHTUjkNulVU4diCWU27XjEGWUFtZiAeooZjcQAVtvaZWslh4SNCSpYSAZEqNYFV0rkgWwweGgMjSw7vTfRgWnWI61GMLdCR3oYzOZljwxtGuu1B7fFlzXWzXF7w7ZtEOeTlkjSNOWlXbfGQTAeRkIkqTLRAJInSY51POPVlUybEXbyhyLJaHAWD7S+LXcxEL8amsZ89wNmgMMs7Rrt1G1Q2eKscuZrR0bNqQZloyyefh+Jp9rHk5ZQ6qxOUzBEwPUx8xTVMTGW+MKfxD2mXURJWJA671LZxyuoYag6zr+dV72MtyM41C54KyQJAJ091RXMDaIKrCTCjKcpGY5gB0M602gCOcGuZAdqo/YiJyOwkseTasIEdADrT1w92fwN8ifB8NWHwNRxbCyw9sVVv2Nop143F3Vvkf3dR8T8DXRbLiCPy2n9DT9uQOSK/2AnmDXcLY8Wsc9qZfwVxdQ5j1mqtw3IiR9D8qr22uyPcRd4m19cncKGknNMaDwxuw/i67UPNzHnlbX/h/WmjAvzf5k1f4d2ZN2ZuEQAfZneR16g1ajYnkSB1y3jWkG5bXeNROxifB1iql3huKO+JQfzt+grV2+wQ/FdY+igfmao9oOyy2EDKXO41jfLK7AaaN8q1UGR7qM4eC3SIbFr8WPyLUV4ZbW1bCG4HIJM68zPU0XTsipAK5yCAQZ668h0qdOyyDdfiTV+02ZvMgFiLoJ0M1Fj+P2rJy3SwaM0BCYGsHQeVE8Tw5UvxAgqhA5AyQfoKzvaXB3HvtltM4yAAhSQN/wA5+Fc7x8ZM6IS5Ia/brDcu9b0tn+laHAxcVWAMMJg9POsKnZnEn/Rf5frXonCcMVt21YQQuo6VM9dFJDDwxP3R8KVEitKuey6Mp2bX/wAsB5t/1NR3GXjhrDuI7wgkTykyBHXyoHwXDXjat7LmzSGUyZuOJnMI+FaHttgJu4VAsl7jLpzMJBPLrqetejjgubb8nI21FJHeJYs3XtFsuw2nUZtd/OaEcexRS1ddLVklFkZrQaY11nfSaZxnh4e/hswZchBgT4jnXXXlpTcYC32gDcuo9xtpmHwmsJOm68l/CCOAxLXCgPdlWjTu01BE6adKoY7hCd85AA1OgVRyjpUHZ661u4iEyLat4QJMJbYwBudBUr8RNy4zJmAIZoZQrL7WhBEg6bGltxX7hasJdoVe1w9Gt3Xt93akZSwzHQKDDCBJ/pQ1eGIVGe/iC0CfCCJ5+05NW+LcSS/YGGki4lqzceRClSbb6H05VUs4tidQIncdD76eW1oINBXsvwa0L6urXGZJIzoq6FWG4Y9TQ7jfCg+KutqCbjeX4j0ijPZTFjvipIBMBQSJaA5OUbnQaxQ/HMpxN1iSIdlMnSM51pP7IgnsbjMFh8LeKi3ecgbm6sHN/Lm6/GozirIP/wBGD/uvMf8A20/tRjU7x7tsi4PCPCwIMGCJEjSs/c7Q6QbTCdJDA76eVZzl9bSNYRk1Yf7CIjoQ1lT4btzMWcnR/CIJgCDEjeKE4Li2LuKGt4W2VKqQzNGaVB0BPIyPdWh7G2wGe2v4bTJ7/D8d6zFjj9vCBbThy1tVQlQCJVQCRJBj3Vq48ockrdkXTpsi4p2lxlgTcwyIDpMsw5aSr6e+ocF2zvuM5sZkBOqmJYR+8DBE/KrHaC6MZds4a2fvGJXxSIzhCCSAdIM6UAwdgi1cOb2FPUjRh0EAQDqf1qseNOFtbMpZGnRpMT2jFtA1zDXbamFkhY0JYCQw5zy51pbTkR4m5/inczsR7vSsfhMQuK4e9q2Qz29SBIhM4ZmjmAC207Vy3cg95ecm2SVAGZMkW1cNAIzE7GegimojctF7DcWxt97wW+qKjMo8CGSDtos7RQ7jmMx9m2zPdVkESwyjfSIKg8zrFFbfC/sVi81wKxg3VgmMtxFyhiYI89/U1VxvC7l/DBluC6C4JUIqCFjPrMwFncnQedb6sz5AHDY/HPb7wm6E1bMW0IncDKDG5JHyojheIYohNQVKiJKnNPMzrPvrX4jBtds3bYCqSjKuug8OmkaCqfZ2yPs+HDCfuxEAchqTrWcnaLTKfAOOtiHuI9vI1sQwIIObMQRB5aToTR5GYGVJECNJGkzy31ofgbB+2YpohSlrKd5hCG59RRPDO0QQNOYJ+kfnUNUxjWxzfvHmd/1NVrzhwMzaatuNhz+R1qe6niJgSNPSd6gXEDvMmUTtPluRT5EypHLNy3OXMPZBjT2dAI+VTBbUSSIidxtOh+lQ4l1X2lBB0jlGlQXeK2EDeJFZFHhPmMyj02qWylXReRbM+EjUT7RGm/I1PcuJbQu0BdJOp3MDaSao2Ychla00yuYWzy0InvNRUPaZiuGIlYlRAUj8U/vHpWdWzX7UWh2jscnPuV/0p3/iCzvmb/i1ebNxAKdXUQfQjz35VctYrOshiQfPer9leTL3pG5btTh+rf8AE0qw8+tKn7CJ99h7hfE7nc2YUGV3LwfbbUDKZ+NaXtvjcpwbz/qN/wDzn8vlXn/+KknDmcoUyQANRLAKBy0JFa39ocnC4VgYi5m1nYW2JHyrXH3b8oufRV4pdPfYLu87gsA2sZAXQyeumv8AMajxpBW+JABuIDpGndpOnLSapdpMxbhryNCMrTAVvBkL9QG3HMD31Xvm+RdBNsjOCxAYzCLqDO0fQ1GSK/sI9f6DfA7y2bqowgMHUEyILWjlBPKZOo2g8xUV/GKL9wDMPbQAc/bBJJ5CR51SxmJxCPa0S6Q65Qo3bXwgFzoQDPoaH2OM3DedhaJYlxpqEYF5BInWSR7q0cFaRnbe9GgwV6b2IIA0s4ZCZI8SW4KxHIhtfSJqthLoZvZ1Db7+U0MsXL578i2qnLbV8xLe0WKhSpEzG2vsiqL4u5aZQyL4jIbKwEjzmazyq5FK+0endl7IZySoJBUA6TBS7ImJA9KE47HI2JZcyk9+VKmNYuagg76fGpOw1y9nOZLZQkbFgZytliQRrPWsJxa6V4nelZJxJYbAf50Lr5wPiaahyjEq9sJYzE27Pf2pykYi6ADzC3PgBG0+6qdxpgfxL9RVTtmjDF3xctkFrruIJKywUmNiVHoNz0qPC4ktkgaZ0G/8Y8qwz4vrU15Ov089OJ6j2Nebzx+4dvVa837R4kXMVeYKFGY6DyAHz3rf9h7AS7cif8tufVgTXmGJOe88BiSRsJ3A866cOoHn5ds1XB2V+LWGUg5XRdOqW1JJ5HQkfy0ATuxhr1xiZZI3ECXSBEzMEkelFrGPTDX/ALWVLBA8KCBDOWgkkbAMRp0FBGwqd1JL+O3bkyv4ihyiOc6Crg+MUgathvsxwZbeFN+XYvbdcqnwqHOSR1MczzIp1nF2gl1rihh3lwhdlzZLakEgnYE9dRVLhvElsi9hlZ3UC5bXxggL3iGcoGpEMJ2M0xuMtbZO7ALm65grp4xbkADXZvdIpR7HTqzV9t8T4LnIGxa8O3+mDFRcI4opseABVy3UKjk5UGZJEjf+xrX7bcat3LV5lBkrbAleSoob5g0G4Fjlw9trt9iltrT20OX2nKz4cusBUbXTeNdaEv8Av4EzY2sWUcIGHj1IJ1y92x8IO+uWTyihHZ3janDJkIY2bbZpBABAfwk6ScqgmOo60J4djxcxTXFnLluEZlAYAW2jYx7gKs4nhtxsFYVGA+7kgLE/dOOR8RkrSe0h1TJey/akXsRfDlF0yoBJLQ5iIJnQkk7c609oEkKNCT56+XxoD2QwmS2cyhWW1aBlYYMTdza7zoPhRq2JYHUETrMb1m+0WVWxBk6/u/OuviIutG2tSvhRJ33+m1MTh4Z5lhudD16jnWZQ/A3czOH1iPnP6VnOL8PAxQDMCtw5z90GI8BRFG5b2No32rS4bBhS2syZ15VnOJ8QZMaogQqIZ1PhZ2t6wuhm4fl6U0nuitGl4Rh7du1bVu8kDWCo8R1MiOpNBe3BuhB3eTu8y+1mLzDcwcsUVt4tdDOnnIPw3rM9u+0lruRbtv8AeMwgQwgQwLagAgetXFO1a/oiT1pmDxis1wHKC5IkGdegABE5RzneaJcKW4l10MBAoIAmNTuJJIPtTqeVVrFoWXRmEJcU5HbmRlkZpiD+dXsG03rvkLY38mJ/Kt0rMJvVBL40qjLetKqoyspWMI7tZVvCpJB56Z1A0Ij8Qr0Lt04GAw53AYD1mzcj6V52OJuq22dvxEbezBBBG/MKfdW37SYMJgcPdNy6SXtyGdiqzbuTlU7a++JqFfbOrVGTxPaD7R3VprQRbQjNJPeBV1Gu05VBA9OdWuA42HykQDp5GhGM4feXurxb7q40qA22YSuYRzlevnXRfZSgbQwfz1NGSN9lwaRueEYe2L9slx4SQoBCwSI08zoPlzoGeHumIfUQ5dtCQRDAmNBqc3w+cnZIq2IUt3eVQWJIGkbEHcQY3oZxJr9rFFbgzRncAkEQQxA98VnGMkuzOUly6NzicOuHwWckk3GR3OXXVkVVAE5gBAAGu/WsfxHH27rOHzBLazqpQq7ZYJzRMKJ//IK0vaLG3f8ADMOwUGVts8kAJBRlyjd/FvrpHTQ+fYu7nUi4WAd8xJAgSsTooPJRG1OUbewR6X+y6+WRgYYBhlk7iD8v6VkMagPEruuv2ljPSMRt7wBWp/ZYfuyoWQHVdYA8KJB0nl/etYrE4PNxNzJP/mmMTpIvmrqqBPsNdtVRsffFzPClIIBMTbWZgHoPhQS1jwyWMqRkyq2UaErdbWf9oXU0W7aYm4MdeFpZzsilgD4TlRQRpAiWnlpQviHZgC4UtElFIUfeHxQoBYwIJJk++sstJLka4m70bLsfjSrYy53gcLh7jBBELlBPLnp9az3Zq+EGJuAS2VsmhOYnKq7AwNTv1rRdj8EzW8XbKhC9hkkREsGHLlzoDY4NibeFxFvD27gd7loLm0lQXLtrptlHvqrVKuhOFpt/AKx2CbELeW2IIU3GJzSQoLNsNsqzJo8zqLOEKW/C1q2JGWGKSC0Aknb2iN4qt2e7K4xLl1rwQZsPftjVfauWiiExsNdTU3FbbWcDZtG7bN1C4YhcxUEhlA1EbneNB5U3VGa8AvFd0iXZt5DlCWnViWz94hdwCBlPdhwSSZJ2oXhcYUeyATH33igs33j2yM07wAonyqbAcIsXELDEsbjjMM1tgCR7XMyfQ9Kt8IwuEQF8TdAcErlJ0iRyjxEx/e9F/BVasixvEjbBzGdea+Y3EbfrRq/wtcfh3ZmIeyJUDLBYquUez4Vhteke+o/2g8UtDEXMOylcty0+YmFC5UJEwSJgjUH0qkOP2And2CA85tWV8zbajMCx0GkDQDanXFib5Im4PwS9YW41wEBUuakjyWBBPWjrccs27NrMSItgey+py7ezFZkdq2updQvbPgcnIjodB5kjfzp69rbltQQtpwq6xcK6ZeXhNQ7G99mq4ZxJJvmdGW2wMr7PjPX+IeXnVv7csA+KDEeEmZiIiZ35VnsDxKy5u98wUhbV4SW8Eqq5pGh/zCvv2o5h+PWHBK3bTZdTJGmoEmdtSB76llKIQsmfQxyj5GkTB0NQW8cjCA6nnowP508GoHTHGdY389NazNrDvdxl/ORbZUsjw+OVBLSCQNc0GSNCBpR+7dygmCY5AST6CsVc49dt4q6xVQWATxBhBVbeoB/3DfrQtWaQg5yUY9s2trDhQAugHr678zJJk7zVbiHCheKNCl7c5SwkEH2lYfuke8GCNqzJ41iFGcuY8wIPlEUUwvaa665lwrOAYJS7b3gT4XII360oyt6Oj1Po54Ipypr8FDtvatWRYYWkJ73NlC7qqsXBgezqs+tQ9h7dvEHEu9tcxa3oFKqoysNNfImpn4ut7Eu13D38lu0bRTu85DXDmfNkJAlAgEa68qudiAgTE92pW39oYKGDAhVS2ACG8UzO+taNtI46QW/wGx/6Y+Lf/KlV7NXKzt+R1HweYYbAXHhURmIZ56wCNfiRqa9B7YS3C7OYa57WbyYqwbX1JoxgezFq00pnB11BjeJ2HkKEcUwaYm53dxz3K2c6sGIUN3t1S55NoF3/ADrqjIwa1RnbVy3fs4PDFszW8odVBBVQuVsxiCJjY0LxPBCt51tozBSQCAToPSiPZO0ljGWWfVbqkCeRcELIO3iEV6mtwDaia2NeTzvsdwq8mIV3t3FXKwnIecdRFWOJdmMTiL/eG1klSvtLtBAO/nW972uM9QD27AGN7NPcwlqzmylUVWliVOWPwj03EUCx37MGuxmvgFYgKpAMbSJ8h8K3eckD3/WmEdSfjH0oYIyuDsnhVi490W7lsEt7RBdwBlQArzy/KlwDgWFvN9pOHZGdhdBa5OYuS+ZQIjU9OdaW9wy1fhLtsXEJByvMc9/nWTxC37d7usPete0wS2LkZFEwuUTAAHyqqdA3+At2Z4Pcs3b5dVkh4uBiWcM0gHkBEHroPOZcJwK0tpFe2hZVAJVYkxrB0MUOt9qPsouDF30uXDlAt2lkoNyWMDqsA0OxX7TEg93ZY/7mA+QBon4ZpiwTkritBviXCrpTLhSyeO0XPesPu1c94Fk6eHkN6sX3ezb8C3L5B2kFiCeZMaCorHF7vdYlu7y5MKtwGDrcZHLICdDl8PxrGdqcZjGxdy3Za6bfhyhAdAUUxIHmdzUtdAo26boP3u1NxT48NeUehP0WPnWK7R8aFy4wC+34QHEDxLlLN5ggfDzq9wvgOLzuzA5mtsg7y4JGcAE5ZLezmG3OheIwBS+yFr02EJ8RZwt1oyxyClNdQJimqFKC+HZPxNBbW2bJlbdsLMEa5jnHvLRQ92e2rqbdu4XkZmIHd76jqfOaq37d642UNJeFgACZOmgA1mNd6I8X4VcF68mYMiMQXjUwYBHLXc+c0NfNjj4ZnLz3LgOZ3LMqAhs7EgEcyCOXyo7wnAEKCqlHMjMqqY0jSWBGnlQb7LdtMYLQTus6+op7Y+6LgKMyxtoPo30olbWmEaTpot8U4dfw83CTczqULFSD4iBqZJJInnyqxfwNqy1u5kvK4uJnJ7sqVzCSFyAKRoRpHWq2L4hiryBH8QDBtLPNTIkrRe5x1buX7Slssu3tLEiDo/lUcpJbVjqLfZP2fx9oJii2Um5eeM9pWBTMhGYrrGnsjSYIqPGcRtBWX7OgNzw/dyhIDK0bkDVRyophOOWCutsEzMwrfnQ7juMt5ku2wAVlWGUDQ6giRE0oyk3TjRTXFWmBEsqdDmRvODPyFXVtZRE7f3v1qmz/AGi8gUgbAliBAnUn9K0F7g6NOV2A5ag/lWeeUYVZ6XoM3bkCLvF7ts6XnUaDVzE+QmJihmI4szPma4XIk6xzygmfRR8K11rsqHTxPMHYqD79CKEYvslbEkwBMcx8BRDLjaqzDI8nuOUVWyie0soEzGN486t8K7XvYUgKpUnNqGnkNwfKhB4OCSMrqBpJO/mB02qQ8GndiR0NbcYrYs3q8uVcZVQd4J2zCK7Milrlx7jHMR7R8I2OgUKKm4B2ntK1y4yNme9daRcMQx0GWQG0B1IrPWuD2x+AGrNjBACAulDpnL/o3i9rrcey/wAv1pVhO6caAqR1IM++K7U8Y+R8l+n+zc2/2jOIDKhYkAEMR6+GdTE7EUSbjlm5gLyoZYExb0zQ7kLoTB31g8q85x3DcThWIewWXU94omRO+khffFL/ABRWtDSd9I1EbzWyRjpomxdpkVXOmde8UjpmZfiCp+Feu4jjVm2svdRTAMF1B18pmvLrmFv4nAgiw57hx3eUam1cV++ED2gGFo7GJNC8JibTHLGVtoeZn9aeSXgrHGP+TPVMR27wif6hf/YpPzMCht79pKHS1YuOfMgfIZqxrYdY8WUD4U7A8WFkxaue1AgCQek6RWKbZ01hium3+5v+JcYxRw1h7Ftc9zMXDf6e0e0RGs79Kz17G4xv8zGWrXkrrPwtgn50/D9q2iLqq42iI+WoPwFTh8De9pO7Y8xKfSV+NW1ZnHLwWor+LO9kLafbbZbEvfbxaFWy+yZkuZ+VW8BhbVq/evi25Zr1y1rDBpuHvCAAIXfU9KMcLsqtxHRrWQHXLaUGI/8AUU1mOL9o8Rbv3RpkzuFDIIK5mykaa6Rrzq1S0ZSyTk2WuP8ABMJdvuWvNbuNlOoBUjKuUiRERHOqDfs/YibV1Lg9SPpI+dQcQ4/bvr97YGcABWRisAbCOm/xoXh7xXVWIPUEj6VnKkO5vVmv4Lwy/hrGNLhl+4OQhgwkB9RB0O1ZbFcWvXN7rkdJIHwohh+0l4DV8w6OA4P/ACFCsbfzsWIUTyUZR8BSlIIoG4l2XUKWPkQPjNRcKxmJtXHKXDbzsCxztJGwGkDTXrvV1lqFlppg0Gk7T3VILm3cIIILIrEQd82WR8aFd69wmbigNJMzqSS3odT1oj2TE43DA6g3U099bHinYbveIvduKPs+TMeQMKFKAKRlMnMD/DVpWtkN09GE/wANEbk+fL5VWfBa/wBas4HhFy/cNuwCS5MKD7KySJY7ACJJrmK7PY3DliuFd1Ghe3kvDTqUZiN9jrSUH8Oxua+SK1YyqTmc6gBQ0AGCZOnlt50vtDdT74b8hVMdoDOW5bIPQqyn4EVJb4xZb+kUnGXgXGL+SZrYOpS23qkH4iaa4taZkX0DFfrANSrirZ510hW2YUqXyhcPDKpwNskFDcT0AcH5N9a6LbDa8h/3IQfk35VMQikAkAkwNtTyoghI0OqncH00I6MDBkemxq0kKpJ9gAcbvI0LbZujKzKD0MEAxUiYK65z3bhznkNgOkGiq2aTCppI0tsqGzG5pjWxVlhUDikXZAUpwWnhKbSGdn+9K5XD6UqQ7PWsOAzeArlymdY1iNDPUz7qfw/Arct4gBybZzKylLbBoBkSVkoeh1jmKy+HLHRA0HcLP5VruDWWtWSkeJ5PiMASIqceZ5LpEzxKK7B3DuMotq2mTKF0GXYDaI3Aj6VkO3fBLRvG8sMtyCxHJ+c+uh9ZrUY7hP2dJa6hbTwAiSDziZoXetC4IZAw8xI+dcz9VLH9M0brBGf1QZ5/asWgdfGfPWPKrlsry0/v0o7ieyaNqhyHpuP1HzoZf4I9r2l06jUf094Fbw9TjydPZlLDOPaIVNSKaYK7NaslImtX2UyrEHqDlPyqXGcUu3ABcdmC6gHkevrVWaWansVHa6BTZopwbiCW5DCCfxRWOWUoxuKsuKTeyrZwdwjRHP8AKaiu2mG4I9QRWpGLRtQ0+kGq2Oxy5CI06nYTXDH1c29xL4RrszRFcOHMZoMdYMek7V3NWj7Mdpjh7RttbW4hZmMkgy2+uoOw5V6cVZjJ0Zu1dZGDIxVl1BBgg9Qa9N7I8Ue5ZTPiFvlwS9t8udZJkA7kRyYHfSKEs3DsRq69y3oV+aSp99O/wXh6AE4kMB+HOD9FzVtFSRlJ2HsfgLWEtXbmHtRcurly67DVgAJj3eVec8O4tdw9zvLT5W58w3UMOY/vStHxXtnbAC2VLZRlUkEALl218W8ctQo1rHd5SlcehQ/Juh9k4opUolrFEaAgGY1+6Y8p3XTf315p2w7Htg7pDj7t48YXRH/+M6Ee+iB3B2I+XnWv4R2zW4ncY0B1Iy96RJynQi4PxCCdd9deoaaY+NdHmmE4XbcaFkce0FeY8+eh3FSf4PcU+G7P+5QfpRLtD2abC3UNmWtv/ktvoRJw9wjn+60wepinWXJVWKsobaRHkY6wZHupbQiLD8LUuLj6uAo8pAAn5UTJJHx+Sk/lVVbldvKWEKxUjUEcooGggmHYjQAjyZT+dV7jESCKH/Z8xPeW7c8nQZSfVQYqypgADlUFiZgaYVFJnqMk1JaGuelcFOCU7JSbRVDJpU+KVKx0ehYftBeygIltI/EZafQaR86hLMxLXLjGf3fD/wBMVSRv7GtWLYmvMl6icl2daxxj8HHe2s5VAPUCT8a5nMTHxNSKlTJbHrXHJ29s2SS6KignZvhUyWQKn7umXHA21P8AfSp0UVMRwO1c/DlPVdD7+R99BMb2auJqhDjps3wO/uNaQFj5f30H61JbtRrJ9/6VvD1E4dMylijIwVxCpIIII3BEH4U2a9BxWHt3Fi4oYDqNvQ7j3Vm+I8CtiTbfKP49vc2/yNehj9XGX3Kjllga6Ac10GqOK4rbtyCwJHJdfnt8aFXe0TuYtLl89z+grtpswbSNG14IJJy9DMfCoypY+IlvUk/Ws5a4fcdgzsW1BrRrScUhJ2PmkrRTZpUD2T270U5781WApRVp0S1Y5zrTS1cNMJpvZInao89JkFMNroaKQFzBcSCn7xFupEZH1C6g5k5K0gGY5azW6x1mzjMLaa0xtpb0AK7QIObrA/EDHry80LZTLbdaPYjtoz4UW+7ZmIjvJChTJ07uCGSIB2qqb1ZL7sK44YbD2LgLIbuUgC5IZjG6CCOYjqRE1n7N0VRLTOaSW1JJknzJO9Pt+VS6XRSXkvyPOmlfOoM9cN2oKomCU0rUXe0heqXZoiSlTO8pEio2UPzUqik9a5SGblQBvU1u5OwrMYDi5XR/EvzH60fsYnMJUiP7+FeRkxSxvfR148kci0WUXqad3nQiq4Hvp4bpXOzYmyTuSfkKmRRy+VUcRj0QSzAVnuI/tEtW5CeI1rjwzyfaiJTjHtmubw9BQvH9pLNkEs4rzfiPba/ePtZB5CaGEXLxJbnv5azoOnKDXoY/QfM2ckvVfpRseJ/tLmRZAHmf7/KstieI4jEnxMYPWY/rU+F4Uo1Pz1ohbsAcq7oY4Y19KOeUpz7YMw/BB+KT8hROzhFXapQKRNaW2TVDlWKkmogJqRRUOkUdmuzXQa6KmyqOA12a5FLLTsQ6mslcmuZqYUNZTUTVPNNYU7YuJWYU5RpTzbpsGmhUKnKabSNICQNSY1GDXC1AyRxTYNR07vKljO5qa12u95UbPSGP72uVDlpUh2wktFeBue8idIOlcpVjm+xmeD70aNap8UuEI0EjTlSpV467PWPMu0V9pHiOszqdaDUqVfSx+1Hjz7ZbwQ2o7hxSpUMSLIpxpUqg0YjSFKlTJJFrorlKp+TQcK6DSpUgJBXGrtKoKIxSNKlViGtTaVKmhM6aaaVKqYhVH191KlSEztNalSoGMNcfalSoEyEmnt7A9aVKkxIhJpUqV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www.senecahs.org/vimages/shared/vnews/stories/4d35b346c0dd6/1_1295366495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" y="2362200"/>
            <a:ext cx="5442175" cy="36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enfermer</a:t>
            </a:r>
            <a:r>
              <a:rPr lang="en-US" dirty="0" err="1" smtClean="0">
                <a:cs typeface="Times New Roman"/>
              </a:rPr>
              <a:t>í</a:t>
            </a:r>
            <a:r>
              <a:rPr lang="en-US" dirty="0" err="1" smtClean="0"/>
              <a:t>a</a:t>
            </a:r>
            <a:endParaRPr lang="en-US" dirty="0"/>
          </a:p>
        </p:txBody>
      </p:sp>
      <p:sp>
        <p:nvSpPr>
          <p:cNvPr id="3" name="AutoShape 2" descr="data:image/jpeg;base64,/9j/4AAQSkZJRgABAQAAAQABAAD/2wCEAAkGBhQSERQUEhQWFRUVGBcYGRcXFxgYHBQYGBUVGBQXGBgcHCYeGBkjGRgUHy8gIycpLCwsFR4xNTAqNSYrLCkBCQoKDgwOGg8PGiwkHCQsLCwpLCwpLCksLCwsLCwsLCwsLCwpKSksKSwsLCksKSwsKiwsKSwsLCwpKSksLCwsKf/AABEIAMIBAwMBIgACEQEDEQH/xAAbAAABBQEBAAAAAAAAAAAAAAAFAAIDBAYBB//EAEUQAAIBAgQDBQUFBgUCBQUAAAECEQADBBIhMQVBUQYTImFxMoGRobEUI0LB0QdSYoLh8BUzQ3KSsvEWJFPC0jRjg6Kz/8QAGgEAAwEBAQEAAAAAAAAAAAAAAAECAwQFBv/EACoRAAICAgIBAwMEAwEAAAAAAAABAhEDIRIxUQQTQSIyYVJxkaFCgfBi/9oADAMBAAIRAxEAPwAx3Fd7miXcV3uK8+zpoGG1XDbomcNUbYWmIGG3T7durL4ektqkBc4f2cuXdQhAPNtB8960OD7HoNbjFj0Ggobhu0l5FC+ExtIM/IiarYvjF65OZzHRfCPlv762jKKXWxbNVcxeGwwiUU9Bq3wEtQfHdtuVq3/M5j/9Rr8xWcy00rSlkkxUvkbxLil2+R3ryAZCgAKPdvPqTVYLUj26haaxoqx9Ma+o5/nULpO+tc7qigsecV0FMNwnn8KaLEbevx1NKaBjCvv9da7UjCuMtAEZWu10iK6tsnYH4UANrhq7Z4RcbZSaI2OyN5vwn4frVKEn0hgJl2IrhTU1rrHYa5zge8f1q/Z7Br+JvhJ/Sq9mbFyRgrCeJdDuKJlK2adksOpAJ1OwlQT6c6FY3s2UJgkjkf7/AL0pTjw7Fd9GTxdgnYHeqxwse0QP7+FXOLWoMa7kbxQ5LPUCefrWTKQS4LwT7S5S2QYgnUD8yTsa12F7AIv+Y4+v1isNhsQ9s5rbFTET5VJd4rdb2rrn0MfSnHJx/wAUx1+T0IcHwdkS7D3sB9IqO52qwVkeAKT/AArPzANebMZOup6nX5mnuNB6fnp8/rVe9kfWv2FxXybc/tPTlacj0A/91KvOHVp0pVNz/UwqPg9KFqnCzUiuN+X1qUOp2PyimBWNmmNZq8ADzFcazQAMfD037PRE2q4bNUKgecPUZs0T7qmmzSsKBRtUxrVFGsVG2HqrJaBT26ge3RZ8NVa7h6BMHd3Xe6qz3JFWMCyK4NxS69Bp76QIo/ZCdqns8CuP7KE+6tH/AOJLKD7ux8co/U1Wv9sLp9kIvuJPzMfKtKh5Y7KuH7FXTvCjzP5VX452abDoHJVhMRJGp6dRSxXG7773X9Acv/TFC7qyZOp6nU/E61MpRqkg2VjcblA9B+dS4XEMjq/tZTOVog+R8q73PSmtYPPT5fWsmUaj/wAfMBC2FH8+nwC1Xvdur59kW1/lY/VvyrPBB+8Pdr9JrmUeZ936kU+cvIUvATu9qcS294j/AGhV/Kao3+JXG9u5cb1diPhMVF/KfeQPyNOAPIAf8j+YqHLyx0EOyGuNtafvmY/+21b7iWorAWLl5LQaws3M7DMtsMVXIugMGNz8aqYu5jn9p3Hq6p+Yp05KkJrdjuMWDn02lvrQ9rOp1X4g/IUWxWDzqmoZlVQdQZOVQ2vMzNVG4c4PsHX5fCmxopm2v70+gP5xTGI/iPwH61ZdY0Oh9D+lRgf2B+tTsZAX/hHvM/SKkuyCIjYcqucO4f31xbYIXNzYwNp6b1oLfZuwQGu4i2sj2cwnT1IrSMHL5J0ZAq3U/E0q2R4Tw8aHEfD/ALUqft/+l/I7Mj2ev4qxeuYYW1nLmIAH7iwykaHQqdt6J8S41iLYQPbKFnQZgCI8azrqIIlY03qgtu5h+572zkuZwz3u9zsyd6WeVAJAIaInlW5xOES9aVWPhJU6GJhgw+YrVpclIV6JsU6i/wB2BBKk6RtJG2/Kh+C4lbd8qswbU5WVl233EfOjeOsguGgEgbwJG8671STh6IQVQAwRppE+VRLsE0JGJ2hvTWpEPUQaqWeErbnKzCUyCQPDrM7CTTzhHyMBcGYlSCNNjrvmAJFZ7GWTbpoUHnTsLnCfemWk9NRPh2AG0cqE2eItkuNcslMgB0ac0k6AEDaB133oAJm1Te7qgnGkK2ySy95IAKk7NlIMSBrVpMZLMAykrIIkSCORp0B25Zqu9irZu7SN6abg9KBFA4bypjYaiGUHnXDboCgU+HqFsPRhrNRNh6OQuIGayRUIU/8AaP8AvRm5h6qthtTScg4soi1m0Ek9JJ+VXrXZ66Rpab4RTbYZDmUlSOY0NTvxi+d7r/8AIj6U1x+UPY9Ox94/hj1Ip7dj3UeK5bX1aKoXMU7HxMx9WJ+tQOKHKH6f7HTK91CCRA0JEgyPUEbionulevXRSauXBy9fpTnw8jSoSAGPiXO1pzPRgPiC1NQ3Odph5yh/OjIw3r8K4bQ86pOS6JaT7KOHxBQzDehGlXv8c62zHlP6VwoOhrht+X96UPmxfSRXO0tiQrqZOgkTNSDiNjpHqtQ4bhQa6rMyKAGHi6syajTlBotjOFIqkrftluQCsZ8pFOpfgegXcv4dt8h9V/pXPuZJ8MnWYgn3xTGtN1X/AI/qarX8MR4vjt+VJbYPXRbGDDagiD5/1rtU7eOZRAOnoKVHGQcwpfxRuRnFu7G0j6FYq9g+JlmtIbYAVhGVjpy5zNZ7s6gOGH831ajPDLJLpG4aT6AmadS5VfyCdoL9rMQoKI2cbNK+rCDqPrQ2/wAa+6RbbsGUQS49rQQSRm8zVztfPepAnwdf4moBmPQ/X9KJ8+ToUWqoL3+MsVt5LqZgviBy6t/MB8qt3uJOb1kJkZGAzkawTM6gwOVZS/HOB6iJpYeyJkQPT09KVy+UPkjY43ioyg21Lw2Vt1y6Ez7J6Uv8QUNbUgguFMDUeI7T+cVnrauB4O+O3s5j9BtV3DWMU8HJc5R3irI5/i13oUpV9rHryFTftNMlSUknMIyiYJkjTWo/saEswE95MkEkHUHTUjkNulVU4diCWU27XjEGWUFtZiAeooZjcQAVtvaZWslh4SNCSpYSAZEqNYFV0rkgWwweGgMjSw7vTfRgWnWI61GMLdCR3oYzOZljwxtGuu1B7fFlzXWzXF7w7ZtEOeTlkjSNOWlXbfGQTAeRkIkqTLRAJInSY51POPVlUybEXbyhyLJaHAWD7S+LXcxEL8amsZ89wNmgMMs7Rrt1G1Q2eKscuZrR0bNqQZloyyefh+Jp9rHk5ZQ6qxOUzBEwPUx8xTVMTGW+MKfxD2mXURJWJA671LZxyuoYag6zr+dV72MtyM41C54KyQJAJ091RXMDaIKrCTCjKcpGY5gB0M602gCOcGuZAdqo/YiJyOwkseTasIEdADrT1w92fwN8ifB8NWHwNRxbCyw9sVVv2Nop143F3Vvkf3dR8T8DXRbLiCPy2n9DT9uQOSK/2AnmDXcLY8Wsc9qZfwVxdQ5j1mqtw3IiR9D8qr22uyPcRd4m19cncKGknNMaDwxuw/i67UPNzHnlbX/h/WmjAvzf5k1f4d2ZN2ZuEQAfZneR16g1ajYnkSB1y3jWkG5bXeNROxifB1iql3huKO+JQfzt+grV2+wQ/FdY+igfmao9oOyy2EDKXO41jfLK7AaaN8q1UGR7qM4eC3SIbFr8WPyLUV4ZbW1bCG4HIJM68zPU0XTsipAK5yCAQZ668h0qdOyyDdfiTV+02ZvMgFiLoJ0M1Fj+P2rJy3SwaM0BCYGsHQeVE8Tw5UvxAgqhA5AyQfoKzvaXB3HvtltM4yAAhSQN/wA5+Fc7x8ZM6IS5Ia/brDcu9b0tn+laHAxcVWAMMJg9POsKnZnEn/Rf5frXonCcMVt21YQQuo6VM9dFJDDwxP3R8KVEitKuey6Mp2bX/wAsB5t/1NR3GXjhrDuI7wgkTykyBHXyoHwXDXjat7LmzSGUyZuOJnMI+FaHttgJu4VAsl7jLpzMJBPLrqetejjgubb8nI21FJHeJYs3XtFsuw2nUZtd/OaEcexRS1ddLVklFkZrQaY11nfSaZxnh4e/hswZchBgT4jnXXXlpTcYC32gDcuo9xtpmHwmsJOm68l/CCOAxLXCgPdlWjTu01BE6adKoY7hCd85AA1OgVRyjpUHZ661u4iEyLat4QJMJbYwBudBUr8RNy4zJmAIZoZQrL7WhBEg6bGltxX7hasJdoVe1w9Gt3Xt93akZSwzHQKDDCBJ/pQ1eGIVGe/iC0CfCCJ5+05NW+LcSS/YGGki4lqzceRClSbb6H05VUs4tidQIncdD76eW1oINBXsvwa0L6urXGZJIzoq6FWG4Y9TQ7jfCg+KutqCbjeX4j0ijPZTFjvipIBMBQSJaA5OUbnQaxQ/HMpxN1iSIdlMnSM51pP7IgnsbjMFh8LeKi3ecgbm6sHN/Lm6/GozirIP/wBGD/uvMf8A20/tRjU7x7tsi4PCPCwIMGCJEjSs/c7Q6QbTCdJDA76eVZzl9bSNYRk1Yf7CIjoQ1lT4btzMWcnR/CIJgCDEjeKE4Li2LuKGt4W2VKqQzNGaVB0BPIyPdWh7G2wGe2v4bTJ7/D8d6zFjj9vCBbThy1tVQlQCJVQCRJBj3Vq48ockrdkXTpsi4p2lxlgTcwyIDpMsw5aSr6e+ocF2zvuM5sZkBOqmJYR+8DBE/KrHaC6MZds4a2fvGJXxSIzhCCSAdIM6UAwdgi1cOb2FPUjRh0EAQDqf1qseNOFtbMpZGnRpMT2jFtA1zDXbamFkhY0JYCQw5zy51pbTkR4m5/inczsR7vSsfhMQuK4e9q2Qz29SBIhM4ZmjmAC207Vy3cg95ecm2SVAGZMkW1cNAIzE7GegimojctF7DcWxt97wW+qKjMo8CGSDtos7RQ7jmMx9m2zPdVkESwyjfSIKg8zrFFbfC/sVi81wKxg3VgmMtxFyhiYI89/U1VxvC7l/DBluC6C4JUIqCFjPrMwFncnQedb6sz5AHDY/HPb7wm6E1bMW0IncDKDG5JHyojheIYohNQVKiJKnNPMzrPvrX4jBtds3bYCqSjKuug8OmkaCqfZ2yPs+HDCfuxEAchqTrWcnaLTKfAOOtiHuI9vI1sQwIIObMQRB5aToTR5GYGVJECNJGkzy31ofgbB+2YpohSlrKd5hCG59RRPDO0QQNOYJ+kfnUNUxjWxzfvHmd/1NVrzhwMzaatuNhz+R1qe6niJgSNPSd6gXEDvMmUTtPluRT5EypHLNy3OXMPZBjT2dAI+VTBbUSSIidxtOh+lQ4l1X2lBB0jlGlQXeK2EDeJFZFHhPmMyj02qWylXReRbM+EjUT7RGm/I1PcuJbQu0BdJOp3MDaSao2Ychla00yuYWzy0InvNRUPaZiuGIlYlRAUj8U/vHpWdWzX7UWh2jscnPuV/0p3/iCzvmb/i1ebNxAKdXUQfQjz35VctYrOshiQfPer9leTL3pG5btTh+rf8AE0qw8+tKn7CJ99h7hfE7nc2YUGV3LwfbbUDKZ+NaXtvjcpwbz/qN/wDzn8vlXn/+KknDmcoUyQANRLAKBy0JFa39ocnC4VgYi5m1nYW2JHyrXH3b8oufRV4pdPfYLu87gsA2sZAXQyeumv8AMajxpBW+JABuIDpGndpOnLSapdpMxbhryNCMrTAVvBkL9QG3HMD31Xvm+RdBNsjOCxAYzCLqDO0fQ1GSK/sI9f6DfA7y2bqowgMHUEyILWjlBPKZOo2g8xUV/GKL9wDMPbQAc/bBJJ5CR51SxmJxCPa0S6Q65Qo3bXwgFzoQDPoaH2OM3DedhaJYlxpqEYF5BInWSR7q0cFaRnbe9GgwV6b2IIA0s4ZCZI8SW4KxHIhtfSJqthLoZvZ1Db7+U0MsXL578i2qnLbV8xLe0WKhSpEzG2vsiqL4u5aZQyL4jIbKwEjzmazyq5FK+0endl7IZySoJBUA6TBS7ImJA9KE47HI2JZcyk9+VKmNYuagg76fGpOw1y9nOZLZQkbFgZytliQRrPWsJxa6V4nelZJxJYbAf50Lr5wPiaahyjEq9sJYzE27Pf2pykYi6ADzC3PgBG0+6qdxpgfxL9RVTtmjDF3xctkFrruIJKywUmNiVHoNz0qPC4ktkgaZ0G/8Y8qwz4vrU15Ov089OJ6j2Nebzx+4dvVa837R4kXMVeYKFGY6DyAHz3rf9h7AS7cif8tufVgTXmGJOe88BiSRsJ3A866cOoHn5ds1XB2V+LWGUg5XRdOqW1JJ5HQkfy0ATuxhr1xiZZI3ECXSBEzMEkelFrGPTDX/ALWVLBA8KCBDOWgkkbAMRp0FBGwqd1JL+O3bkyv4ihyiOc6Crg+MUgathvsxwZbeFN+XYvbdcqnwqHOSR1MczzIp1nF2gl1rihh3lwhdlzZLakEgnYE9dRVLhvElsi9hlZ3UC5bXxggL3iGcoGpEMJ2M0xuMtbZO7ALm65grp4xbkADXZvdIpR7HTqzV9t8T4LnIGxa8O3+mDFRcI4opseABVy3UKjk5UGZJEjf+xrX7bcat3LV5lBkrbAleSoob5g0G4Fjlw9trt9iltrT20OX2nKz4cusBUbXTeNdaEv8Av4EzY2sWUcIGHj1IJ1y92x8IO+uWTyihHZ3janDJkIY2bbZpBABAfwk6ScqgmOo60J4djxcxTXFnLluEZlAYAW2jYx7gKs4nhtxsFYVGA+7kgLE/dOOR8RkrSe0h1TJey/akXsRfDlF0yoBJLQ5iIJnQkk7c609oEkKNCT56+XxoD2QwmS2cyhWW1aBlYYMTdza7zoPhRq2JYHUETrMb1m+0WVWxBk6/u/OuviIutG2tSvhRJ33+m1MTh4Z5lhudD16jnWZQ/A3czOH1iPnP6VnOL8PAxQDMCtw5z90GI8BRFG5b2No32rS4bBhS2syZ15VnOJ8QZMaogQqIZ1PhZ2t6wuhm4fl6U0nuitGl4Rh7du1bVu8kDWCo8R1MiOpNBe3BuhB3eTu8y+1mLzDcwcsUVt4tdDOnnIPw3rM9u+0lruRbtv8AeMwgQwgQwLagAgetXFO1a/oiT1pmDxis1wHKC5IkGdegABE5RzneaJcKW4l10MBAoIAmNTuJJIPtTqeVVrFoWXRmEJcU5HbmRlkZpiD+dXsG03rvkLY38mJ/Kt0rMJvVBL40qjLetKqoyspWMI7tZVvCpJB56Z1A0Ij8Qr0Lt04GAw53AYD1mzcj6V52OJuq22dvxEbezBBBG/MKfdW37SYMJgcPdNy6SXtyGdiqzbuTlU7a++JqFfbOrVGTxPaD7R3VprQRbQjNJPeBV1Gu05VBA9OdWuA42HykQDp5GhGM4feXurxb7q40qA22YSuYRzlevnXRfZSgbQwfz1NGSN9lwaRueEYe2L9slx4SQoBCwSI08zoPlzoGeHumIfUQ5dtCQRDAmNBqc3w+cnZIq2IUt3eVQWJIGkbEHcQY3oZxJr9rFFbgzRncAkEQQxA98VnGMkuzOUly6NzicOuHwWckk3GR3OXXVkVVAE5gBAAGu/WsfxHH27rOHzBLazqpQq7ZYJzRMKJ//IK0vaLG3f8ADMOwUGVts8kAJBRlyjd/FvrpHTQ+fYu7nUi4WAd8xJAgSsTooPJRG1OUbewR6X+y6+WRgYYBhlk7iD8v6VkMagPEruuv2ljPSMRt7wBWp/ZYfuyoWQHVdYA8KJB0nl/etYrE4PNxNzJP/mmMTpIvmrqqBPsNdtVRsffFzPClIIBMTbWZgHoPhQS1jwyWMqRkyq2UaErdbWf9oXU0W7aYm4MdeFpZzsilgD4TlRQRpAiWnlpQviHZgC4UtElFIUfeHxQoBYwIJJk++sstJLka4m70bLsfjSrYy53gcLh7jBBELlBPLnp9az3Zq+EGJuAS2VsmhOYnKq7AwNTv1rRdj8EzW8XbKhC9hkkREsGHLlzoDY4NibeFxFvD27gd7loLm0lQXLtrptlHvqrVKuhOFpt/AKx2CbELeW2IIU3GJzSQoLNsNsqzJo8zqLOEKW/C1q2JGWGKSC0Aknb2iN4qt2e7K4xLl1rwQZsPftjVfauWiiExsNdTU3FbbWcDZtG7bN1C4YhcxUEhlA1EbneNB5U3VGa8AvFd0iXZt5DlCWnViWz94hdwCBlPdhwSSZJ2oXhcYUeyATH33igs33j2yM07wAonyqbAcIsXELDEsbjjMM1tgCR7XMyfQ9Kt8IwuEQF8TdAcErlJ0iRyjxEx/e9F/BVasixvEjbBzGdea+Y3EbfrRq/wtcfh3ZmIeyJUDLBYquUez4Vhteke+o/2g8UtDEXMOylcty0+YmFC5UJEwSJgjUH0qkOP2And2CA85tWV8zbajMCx0GkDQDanXFib5Im4PwS9YW41wEBUuakjyWBBPWjrccs27NrMSItgey+py7ezFZkdq2updQvbPgcnIjodB5kjfzp69rbltQQtpwq6xcK6ZeXhNQ7G99mq4ZxJJvmdGW2wMr7PjPX+IeXnVv7csA+KDEeEmZiIiZ35VnsDxKy5u98wUhbV4SW8Eqq5pGh/zCvv2o5h+PWHBK3bTZdTJGmoEmdtSB76llKIQsmfQxyj5GkTB0NQW8cjCA6nnowP508GoHTHGdY389NazNrDvdxl/ORbZUsjw+OVBLSCQNc0GSNCBpR+7dygmCY5AST6CsVc49dt4q6xVQWATxBhBVbeoB/3DfrQtWaQg5yUY9s2trDhQAugHr678zJJk7zVbiHCheKNCl7c5SwkEH2lYfuke8GCNqzJ41iFGcuY8wIPlEUUwvaa665lwrOAYJS7b3gT4XII360oyt6Oj1Po54Ipypr8FDtvatWRYYWkJ73NlC7qqsXBgezqs+tQ9h7dvEHEu9tcxa3oFKqoysNNfImpn4ut7Eu13D38lu0bRTu85DXDmfNkJAlAgEa68qudiAgTE92pW39oYKGDAhVS2ACG8UzO+taNtI46QW/wGx/6Y+Lf/KlV7NXKzt+R1HweYYbAXHhURmIZ56wCNfiRqa9B7YS3C7OYa57WbyYqwbX1JoxgezFq00pnB11BjeJ2HkKEcUwaYm53dxz3K2c6sGIUN3t1S55NoF3/ADrqjIwa1RnbVy3fs4PDFszW8odVBBVQuVsxiCJjY0LxPBCt51tozBSQCAToPSiPZO0ljGWWfVbqkCeRcELIO3iEV6mtwDaia2NeTzvsdwq8mIV3t3FXKwnIecdRFWOJdmMTiL/eG1klSvtLtBAO/nW972uM9QD27AGN7NPcwlqzmylUVWliVOWPwj03EUCx37MGuxmvgFYgKpAMbSJ8h8K3eckD3/WmEdSfjH0oYIyuDsnhVi490W7lsEt7RBdwBlQArzy/KlwDgWFvN9pOHZGdhdBa5OYuS+ZQIjU9OdaW9wy1fhLtsXEJByvMc9/nWTxC37d7usPete0wS2LkZFEwuUTAAHyqqdA3+At2Z4Pcs3b5dVkh4uBiWcM0gHkBEHroPOZcJwK0tpFe2hZVAJVYkxrB0MUOt9qPsouDF30uXDlAt2lkoNyWMDqsA0OxX7TEg93ZY/7mA+QBon4ZpiwTkritBviXCrpTLhSyeO0XPesPu1c94Fk6eHkN6sX3ezb8C3L5B2kFiCeZMaCorHF7vdYlu7y5MKtwGDrcZHLICdDl8PxrGdqcZjGxdy3Za6bfhyhAdAUUxIHmdzUtdAo26boP3u1NxT48NeUehP0WPnWK7R8aFy4wC+34QHEDxLlLN5ggfDzq9wvgOLzuzA5mtsg7y4JGcAE5ZLezmG3OheIwBS+yFr02EJ8RZwt1oyxyClNdQJimqFKC+HZPxNBbW2bJlbdsLMEa5jnHvLRQ92e2rqbdu4XkZmIHd76jqfOaq37d642UNJeFgACZOmgA1mNd6I8X4VcF68mYMiMQXjUwYBHLXc+c0NfNjj4ZnLz3LgOZ3LMqAhs7EgEcyCOXyo7wnAEKCqlHMjMqqY0jSWBGnlQb7LdtMYLQTus6+op7Y+6LgKMyxtoPo30olbWmEaTpot8U4dfw83CTczqULFSD4iBqZJJInnyqxfwNqy1u5kvK4uJnJ7sqVzCSFyAKRoRpHWq2L4hiryBH8QDBtLPNTIkrRe5x1buX7Slssu3tLEiDo/lUcpJbVjqLfZP2fx9oJii2Um5eeM9pWBTMhGYrrGnsjSYIqPGcRtBWX7OgNzw/dyhIDK0bkDVRyophOOWCutsEzMwrfnQ7juMt5ku2wAVlWGUDQ6giRE0oyk3TjRTXFWmBEsqdDmRvODPyFXVtZRE7f3v1qmz/AGi8gUgbAliBAnUn9K0F7g6NOV2A5ag/lWeeUYVZ6XoM3bkCLvF7ts6XnUaDVzE+QmJihmI4szPma4XIk6xzygmfRR8K11rsqHTxPMHYqD79CKEYvslbEkwBMcx8BRDLjaqzDI8nuOUVWyie0soEzGN486t8K7XvYUgKpUnNqGnkNwfKhB4OCSMrqBpJO/mB02qQ8GndiR0NbcYrYs3q8uVcZVQd4J2zCK7Milrlx7jHMR7R8I2OgUKKm4B2ntK1y4yNme9daRcMQx0GWQG0B1IrPWuD2x+AGrNjBACAulDpnL/o3i9rrcey/wAv1pVhO6caAqR1IM++K7U8Y+R8l+n+zc2/2jOIDKhYkAEMR6+GdTE7EUSbjlm5gLyoZYExb0zQ7kLoTB31g8q85x3DcThWIewWXU94omRO+khffFL/ABRWtDSd9I1EbzWyRjpomxdpkVXOmde8UjpmZfiCp+Feu4jjVm2svdRTAMF1B18pmvLrmFv4nAgiw57hx3eUam1cV++ED2gGFo7GJNC8JibTHLGVtoeZn9aeSXgrHGP+TPVMR27wif6hf/YpPzMCht79pKHS1YuOfMgfIZqxrYdY8WUD4U7A8WFkxaue1AgCQek6RWKbZ01hium3+5v+JcYxRw1h7Ftc9zMXDf6e0e0RGs79Kz17G4xv8zGWrXkrrPwtgn50/D9q2iLqq42iI+WoPwFTh8De9pO7Y8xKfSV+NW1ZnHLwWor+LO9kLafbbZbEvfbxaFWy+yZkuZ+VW8BhbVq/evi25Zr1y1rDBpuHvCAAIXfU9KMcLsqtxHRrWQHXLaUGI/8AUU1mOL9o8Rbv3RpkzuFDIIK5mykaa6Rrzq1S0ZSyTk2WuP8ABMJdvuWvNbuNlOoBUjKuUiRERHOqDfs/YibV1Lg9SPpI+dQcQ4/bvr97YGcABWRisAbCOm/xoXh7xXVWIPUEj6VnKkO5vVmv4Lwy/hrGNLhl+4OQhgwkB9RB0O1ZbFcWvXN7rkdJIHwohh+0l4DV8w6OA4P/ACFCsbfzsWIUTyUZR8BSlIIoG4l2XUKWPkQPjNRcKxmJtXHKXDbzsCxztJGwGkDTXrvV1lqFlppg0Gk7T3VILm3cIIILIrEQd82WR8aFd69wmbigNJMzqSS3odT1oj2TE43DA6g3U099bHinYbveIvduKPs+TMeQMKFKAKRlMnMD/DVpWtkN09GE/wANEbk+fL5VWfBa/wBas4HhFy/cNuwCS5MKD7KySJY7ACJJrmK7PY3DliuFd1Ghe3kvDTqUZiN9jrSUH8Oxua+SK1YyqTmc6gBQ0AGCZOnlt50vtDdT74b8hVMdoDOW5bIPQqyn4EVJb4xZb+kUnGXgXGL+SZrYOpS23qkH4iaa4taZkX0DFfrANSrirZ510hW2YUqXyhcPDKpwNskFDcT0AcH5N9a6LbDa8h/3IQfk35VMQikAkAkwNtTyoghI0OqncH00I6MDBkemxq0kKpJ9gAcbvI0LbZujKzKD0MEAxUiYK65z3bhznkNgOkGiq2aTCppI0tsqGzG5pjWxVlhUDikXZAUpwWnhKbSGdn+9K5XD6UqQ7PWsOAzeArlymdY1iNDPUz7qfw/Arct4gBybZzKylLbBoBkSVkoeh1jmKy+HLHRA0HcLP5VruDWWtWSkeJ5PiMASIqceZ5LpEzxKK7B3DuMotq2mTKF0GXYDaI3Aj6VkO3fBLRvG8sMtyCxHJ+c+uh9ZrUY7hP2dJa6hbTwAiSDziZoXetC4IZAw8xI+dcz9VLH9M0brBGf1QZ5/asWgdfGfPWPKrlsry0/v0o7ieyaNqhyHpuP1HzoZf4I9r2l06jUf094Fbw9TjydPZlLDOPaIVNSKaYK7NaslImtX2UyrEHqDlPyqXGcUu3ABcdmC6gHkevrVWaWansVHa6BTZopwbiCW5DCCfxRWOWUoxuKsuKTeyrZwdwjRHP8AKaiu2mG4I9QRWpGLRtQ0+kGq2Oxy5CI06nYTXDH1c29xL4RrszRFcOHMZoMdYMek7V3NWj7Mdpjh7RttbW4hZmMkgy2+uoOw5V6cVZjJ0Zu1dZGDIxVl1BBgg9Qa9N7I8Ue5ZTPiFvlwS9t8udZJkA7kRyYHfSKEs3DsRq69y3oV+aSp99O/wXh6AE4kMB+HOD9FzVtFSRlJ2HsfgLWEtXbmHtRcurly67DVgAJj3eVec8O4tdw9zvLT5W58w3UMOY/vStHxXtnbAC2VLZRlUkEALl218W8ctQo1rHd5SlcehQ/Juh9k4opUolrFEaAgGY1+6Y8p3XTf315p2w7Htg7pDj7t48YXRH/+M6Ee+iB3B2I+XnWv4R2zW4ncY0B1Iy96RJynQi4PxCCdd9deoaaY+NdHmmE4XbcaFkce0FeY8+eh3FSf4PcU+G7P+5QfpRLtD2abC3UNmWtv/ktvoRJw9wjn+60wepinWXJVWKsobaRHkY6wZHupbQiLD8LUuLj6uAo8pAAn5UTJJHx+Sk/lVVbldvKWEKxUjUEcooGggmHYjQAjyZT+dV7jESCKH/Z8xPeW7c8nQZSfVQYqypgADlUFiZgaYVFJnqMk1JaGuelcFOCU7JSbRVDJpU+KVKx0ehYftBeygIltI/EZafQaR86hLMxLXLjGf3fD/wBMVSRv7GtWLYmvMl6icl2daxxj8HHe2s5VAPUCT8a5nMTHxNSKlTJbHrXHJ29s2SS6KignZvhUyWQKn7umXHA21P8AfSp0UVMRwO1c/DlPVdD7+R99BMb2auJqhDjps3wO/uNaQFj5f30H61JbtRrJ9/6VvD1E4dMylijIwVxCpIIII3BEH4U2a9BxWHt3Fi4oYDqNvQ7j3Vm+I8CtiTbfKP49vc2/yNehj9XGX3Kjllga6Ac10GqOK4rbtyCwJHJdfnt8aFXe0TuYtLl89z+grtpswbSNG14IJJy9DMfCoypY+IlvUk/Ws5a4fcdgzsW1BrRrScUhJ2PmkrRTZpUD2T270U5781WApRVp0S1Y5zrTS1cNMJpvZInao89JkFMNroaKQFzBcSCn7xFupEZH1C6g5k5K0gGY5azW6x1mzjMLaa0xtpb0AK7QIObrA/EDHry80LZTLbdaPYjtoz4UW+7ZmIjvJChTJ07uCGSIB2qqb1ZL7sK44YbD2LgLIbuUgC5IZjG6CCOYjqRE1n7N0VRLTOaSW1JJknzJO9Pt+VS6XRSXkvyPOmlfOoM9cN2oKomCU0rUXe0heqXZoiSlTO8pEio2UPzUqik9a5SGblQBvU1u5OwrMYDi5XR/EvzH60fsYnMJUiP7+FeRkxSxvfR148kci0WUXqad3nQiq4Hvp4bpXOzYmyTuSfkKmRRy+VUcRj0QSzAVnuI/tEtW5CeI1rjwzyfaiJTjHtmubw9BQvH9pLNkEs4rzfiPba/ePtZB5CaGEXLxJbnv5azoOnKDXoY/QfM2ckvVfpRseJ/tLmRZAHmf7/KstieI4jEnxMYPWY/rU+F4Uo1Pz1ohbsAcq7oY4Y19KOeUpz7YMw/BB+KT8hROzhFXapQKRNaW2TVDlWKkmogJqRRUOkUdmuzXQa6KmyqOA12a5FLLTsQ6mslcmuZqYUNZTUTVPNNYU7YuJWYU5RpTzbpsGmhUKnKabSNICQNSY1GDXC1AyRxTYNR07vKljO5qa12u95UbPSGP72uVDlpUh2wktFeBue8idIOlcpVjm+xmeD70aNap8UuEI0EjTlSpV467PWPMu0V9pHiOszqdaDUqVfSx+1Hjz7ZbwQ2o7hxSpUMSLIpxpUqg0YjSFKlTJJFrorlKp+TQcK6DSpUgJBXGrtKoKIxSNKlViGtTaVKmhM6aaaVKqYhVH191KlSEztNalSoGMNcfalSoEyEmnt7A9aVKkxIhJpUqV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C:\Users\Team Gordon\AppData\Local\Microsoft\Windows\Temporary Internet Files\Content.IE5\310B54T1\MC900088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3657600" cy="48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9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escuela</a:t>
            </a:r>
            <a:endParaRPr lang="en-US" dirty="0"/>
          </a:p>
        </p:txBody>
      </p:sp>
      <p:sp>
        <p:nvSpPr>
          <p:cNvPr id="3" name="AutoShape 2" descr="data:image/jpeg;base64,/9j/4AAQSkZJRgABAQAAAQABAAD/2wCEAAkGBhQSERQUEhQWFRUVGBcYGRcXFxgYHBQYGBUVGBQXGBgcHCYeGBkjGRgUHy8gIycpLCwsFR4xNTAqNSYrLCkBCQoKDgwOGg8PGiwkHCQsLCwpLCwpLCksLCwsLCwsLCwsLCwpKSksKSwsLCksKSwsKiwsKSwsLCwpKSksLCwsKf/AABEIAMIBAwMBIgACEQEDEQH/xAAbAAABBQEBAAAAAAAAAAAAAAAFAAIDBAYBB//EAEUQAAIBAgQDBQUFBgUCBQUAAAECEQADBBIhMQVBUQYTImFxMoGRobEUI0LB0QdSYoLh8BUzQ3KSsvEWJFPC0jRjg6Kz/8QAGgEAAwEBAQEAAAAAAAAAAAAAAAECAwQFBv/EACoRAAICAgIBAwMEAwEAAAAAAAABAhEDIRIxUQQTQSIyYVJxkaFCgfBi/9oADAMBAAIRAxEAPwAx3Fd7miXcV3uK8+zpoGG1XDbomcNUbYWmIGG3T7durL4ektqkBc4f2cuXdQhAPNtB8960OD7HoNbjFj0Ggobhu0l5FC+ExtIM/IiarYvjF65OZzHRfCPlv762jKKXWxbNVcxeGwwiUU9Bq3wEtQfHdtuVq3/M5j/9Rr8xWcy00rSlkkxUvkbxLil2+R3ryAZCgAKPdvPqTVYLUj26haaxoqx9Ma+o5/nULpO+tc7qigsecV0FMNwnn8KaLEbevx1NKaBjCvv9da7UjCuMtAEZWu10iK6tsnYH4UANrhq7Z4RcbZSaI2OyN5vwn4frVKEn0hgJl2IrhTU1rrHYa5zge8f1q/Z7Br+JvhJ/Sq9mbFyRgrCeJdDuKJlK2adksOpAJ1OwlQT6c6FY3s2UJgkjkf7/AL0pTjw7Fd9GTxdgnYHeqxwse0QP7+FXOLWoMa7kbxQ5LPUCefrWTKQS4LwT7S5S2QYgnUD8yTsa12F7AIv+Y4+v1isNhsQ9s5rbFTET5VJd4rdb2rrn0MfSnHJx/wAUx1+T0IcHwdkS7D3sB9IqO52qwVkeAKT/AArPzANebMZOup6nX5mnuNB6fnp8/rVe9kfWv2FxXybc/tPTlacj0A/91KvOHVp0pVNz/UwqPg9KFqnCzUiuN+X1qUOp2PyimBWNmmNZq8ADzFcazQAMfD037PRE2q4bNUKgecPUZs0T7qmmzSsKBRtUxrVFGsVG2HqrJaBT26ge3RZ8NVa7h6BMHd3Xe6qz3JFWMCyK4NxS69Bp76QIo/ZCdqns8CuP7KE+6tH/AOJLKD7ux8co/U1Wv9sLp9kIvuJPzMfKtKh5Y7KuH7FXTvCjzP5VX452abDoHJVhMRJGp6dRSxXG7773X9Acv/TFC7qyZOp6nU/E61MpRqkg2VjcblA9B+dS4XEMjq/tZTOVog+R8q73PSmtYPPT5fWsmUaj/wAfMBC2FH8+nwC1Xvdur59kW1/lY/VvyrPBB+8Pdr9JrmUeZ936kU+cvIUvATu9qcS294j/AGhV/Kao3+JXG9u5cb1diPhMVF/KfeQPyNOAPIAf8j+YqHLyx0EOyGuNtafvmY/+21b7iWorAWLl5LQaws3M7DMtsMVXIugMGNz8aqYu5jn9p3Hq6p+Yp05KkJrdjuMWDn02lvrQ9rOp1X4g/IUWxWDzqmoZlVQdQZOVQ2vMzNVG4c4PsHX5fCmxopm2v70+gP5xTGI/iPwH61ZdY0Oh9D+lRgf2B+tTsZAX/hHvM/SKkuyCIjYcqucO4f31xbYIXNzYwNp6b1oLfZuwQGu4i2sj2cwnT1IrSMHL5J0ZAq3U/E0q2R4Tw8aHEfD/ALUqft/+l/I7Mj2ev4qxeuYYW1nLmIAH7iwykaHQqdt6J8S41iLYQPbKFnQZgCI8azrqIIlY03qgtu5h+572zkuZwz3u9zsyd6WeVAJAIaInlW5xOES9aVWPhJU6GJhgw+YrVpclIV6JsU6i/wB2BBKk6RtJG2/Kh+C4lbd8qswbU5WVl233EfOjeOsguGgEgbwJG8671STh6IQVQAwRppE+VRLsE0JGJ2hvTWpEPUQaqWeErbnKzCUyCQPDrM7CTTzhHyMBcGYlSCNNjrvmAJFZ7GWTbpoUHnTsLnCfemWk9NRPh2AG0cqE2eItkuNcslMgB0ac0k6AEDaB133oAJm1Te7qgnGkK2ySy95IAKk7NlIMSBrVpMZLMAykrIIkSCORp0B25Zqu9irZu7SN6abg9KBFA4bypjYaiGUHnXDboCgU+HqFsPRhrNRNh6OQuIGayRUIU/8AaP8AvRm5h6qthtTScg4soi1m0Ek9JJ+VXrXZ66Rpab4RTbYZDmUlSOY0NTvxi+d7r/8AIj6U1x+UPY9Ox94/hj1Ip7dj3UeK5bX1aKoXMU7HxMx9WJ+tQOKHKH6f7HTK91CCRA0JEgyPUEbionulevXRSauXBy9fpTnw8jSoSAGPiXO1pzPRgPiC1NQ3Odph5yh/OjIw3r8K4bQ86pOS6JaT7KOHxBQzDehGlXv8c62zHlP6VwoOhrht+X96UPmxfSRXO0tiQrqZOgkTNSDiNjpHqtQ4bhQa6rMyKAGHi6syajTlBotjOFIqkrftluQCsZ8pFOpfgegXcv4dt8h9V/pXPuZJ8MnWYgn3xTGtN1X/AI/qarX8MR4vjt+VJbYPXRbGDDagiD5/1rtU7eOZRAOnoKVHGQcwpfxRuRnFu7G0j6FYq9g+JlmtIbYAVhGVjpy5zNZ7s6gOGH831ajPDLJLpG4aT6AmadS5VfyCdoL9rMQoKI2cbNK+rCDqPrQ2/wAa+6RbbsGUQS49rQQSRm8zVztfPepAnwdf4moBmPQ/X9KJ8+ToUWqoL3+MsVt5LqZgviBy6t/MB8qt3uJOb1kJkZGAzkawTM6gwOVZS/HOB6iJpYeyJkQPT09KVy+UPkjY43ioyg21Lw2Vt1y6Ez7J6Uv8QUNbUgguFMDUeI7T+cVnrauB4O+O3s5j9BtV3DWMU8HJc5R3irI5/i13oUpV9rHryFTftNMlSUknMIyiYJkjTWo/saEswE95MkEkHUHTUjkNulVU4diCWU27XjEGWUFtZiAeooZjcQAVtvaZWslh4SNCSpYSAZEqNYFV0rkgWwweGgMjSw7vTfRgWnWI61GMLdCR3oYzOZljwxtGuu1B7fFlzXWzXF7w7ZtEOeTlkjSNOWlXbfGQTAeRkIkqTLRAJInSY51POPVlUybEXbyhyLJaHAWD7S+LXcxEL8amsZ89wNmgMMs7Rrt1G1Q2eKscuZrR0bNqQZloyyefh+Jp9rHk5ZQ6qxOUzBEwPUx8xTVMTGW+MKfxD2mXURJWJA671LZxyuoYag6zr+dV72MtyM41C54KyQJAJ091RXMDaIKrCTCjKcpGY5gB0M602gCOcGuZAdqo/YiJyOwkseTasIEdADrT1w92fwN8ifB8NWHwNRxbCyw9sVVv2Nop143F3Vvkf3dR8T8DXRbLiCPy2n9DT9uQOSK/2AnmDXcLY8Wsc9qZfwVxdQ5j1mqtw3IiR9D8qr22uyPcRd4m19cncKGknNMaDwxuw/i67UPNzHnlbX/h/WmjAvzf5k1f4d2ZN2ZuEQAfZneR16g1ajYnkSB1y3jWkG5bXeNROxifB1iql3huKO+JQfzt+grV2+wQ/FdY+igfmao9oOyy2EDKXO41jfLK7AaaN8q1UGR7qM4eC3SIbFr8WPyLUV4ZbW1bCG4HIJM68zPU0XTsipAK5yCAQZ668h0qdOyyDdfiTV+02ZvMgFiLoJ0M1Fj+P2rJy3SwaM0BCYGsHQeVE8Tw5UvxAgqhA5AyQfoKzvaXB3HvtltM4yAAhSQN/wA5+Fc7x8ZM6IS5Ia/brDcu9b0tn+laHAxcVWAMMJg9POsKnZnEn/Rf5frXonCcMVt21YQQuo6VM9dFJDDwxP3R8KVEitKuey6Mp2bX/wAsB5t/1NR3GXjhrDuI7wgkTykyBHXyoHwXDXjat7LmzSGUyZuOJnMI+FaHttgJu4VAsl7jLpzMJBPLrqetejjgubb8nI21FJHeJYs3XtFsuw2nUZtd/OaEcexRS1ddLVklFkZrQaY11nfSaZxnh4e/hswZchBgT4jnXXXlpTcYC32gDcuo9xtpmHwmsJOm68l/CCOAxLXCgPdlWjTu01BE6adKoY7hCd85AA1OgVRyjpUHZ661u4iEyLat4QJMJbYwBudBUr8RNy4zJmAIZoZQrL7WhBEg6bGltxX7hasJdoVe1w9Gt3Xt93akZSwzHQKDDCBJ/pQ1eGIVGe/iC0CfCCJ5+05NW+LcSS/YGGki4lqzceRClSbb6H05VUs4tidQIncdD76eW1oINBXsvwa0L6urXGZJIzoq6FWG4Y9TQ7jfCg+KutqCbjeX4j0ijPZTFjvipIBMBQSJaA5OUbnQaxQ/HMpxN1iSIdlMnSM51pP7IgnsbjMFh8LeKi3ecgbm6sHN/Lm6/GozirIP/wBGD/uvMf8A20/tRjU7x7tsi4PCPCwIMGCJEjSs/c7Q6QbTCdJDA76eVZzl9bSNYRk1Yf7CIjoQ1lT4btzMWcnR/CIJgCDEjeKE4Li2LuKGt4W2VKqQzNGaVB0BPIyPdWh7G2wGe2v4bTJ7/D8d6zFjj9vCBbThy1tVQlQCJVQCRJBj3Vq48ockrdkXTpsi4p2lxlgTcwyIDpMsw5aSr6e+ocF2zvuM5sZkBOqmJYR+8DBE/KrHaC6MZds4a2fvGJXxSIzhCCSAdIM6UAwdgi1cOb2FPUjRh0EAQDqf1qseNOFtbMpZGnRpMT2jFtA1zDXbamFkhY0JYCQw5zy51pbTkR4m5/inczsR7vSsfhMQuK4e9q2Qz29SBIhM4ZmjmAC207Vy3cg95ecm2SVAGZMkW1cNAIzE7GegimojctF7DcWxt97wW+qKjMo8CGSDtos7RQ7jmMx9m2zPdVkESwyjfSIKg8zrFFbfC/sVi81wKxg3VgmMtxFyhiYI89/U1VxvC7l/DBluC6C4JUIqCFjPrMwFncnQedb6sz5AHDY/HPb7wm6E1bMW0IncDKDG5JHyojheIYohNQVKiJKnNPMzrPvrX4jBtds3bYCqSjKuug8OmkaCqfZ2yPs+HDCfuxEAchqTrWcnaLTKfAOOtiHuI9vI1sQwIIObMQRB5aToTR5GYGVJECNJGkzy31ofgbB+2YpohSlrKd5hCG59RRPDO0QQNOYJ+kfnUNUxjWxzfvHmd/1NVrzhwMzaatuNhz+R1qe6niJgSNPSd6gXEDvMmUTtPluRT5EypHLNy3OXMPZBjT2dAI+VTBbUSSIidxtOh+lQ4l1X2lBB0jlGlQXeK2EDeJFZFHhPmMyj02qWylXReRbM+EjUT7RGm/I1PcuJbQu0BdJOp3MDaSao2Ychla00yuYWzy0InvNRUPaZiuGIlYlRAUj8U/vHpWdWzX7UWh2jscnPuV/0p3/iCzvmb/i1ebNxAKdXUQfQjz35VctYrOshiQfPer9leTL3pG5btTh+rf8AE0qw8+tKn7CJ99h7hfE7nc2YUGV3LwfbbUDKZ+NaXtvjcpwbz/qN/wDzn8vlXn/+KknDmcoUyQANRLAKBy0JFa39ocnC4VgYi5m1nYW2JHyrXH3b8oufRV4pdPfYLu87gsA2sZAXQyeumv8AMajxpBW+JABuIDpGndpOnLSapdpMxbhryNCMrTAVvBkL9QG3HMD31Xvm+RdBNsjOCxAYzCLqDO0fQ1GSK/sI9f6DfA7y2bqowgMHUEyILWjlBPKZOo2g8xUV/GKL9wDMPbQAc/bBJJ5CR51SxmJxCPa0S6Q65Qo3bXwgFzoQDPoaH2OM3DedhaJYlxpqEYF5BInWSR7q0cFaRnbe9GgwV6b2IIA0s4ZCZI8SW4KxHIhtfSJqthLoZvZ1Db7+U0MsXL578i2qnLbV8xLe0WKhSpEzG2vsiqL4u5aZQyL4jIbKwEjzmazyq5FK+0endl7IZySoJBUA6TBS7ImJA9KE47HI2JZcyk9+VKmNYuagg76fGpOw1y9nOZLZQkbFgZytliQRrPWsJxa6V4nelZJxJYbAf50Lr5wPiaahyjEq9sJYzE27Pf2pykYi6ADzC3PgBG0+6qdxpgfxL9RVTtmjDF3xctkFrruIJKywUmNiVHoNz0qPC4ktkgaZ0G/8Y8qwz4vrU15Ov089OJ6j2Nebzx+4dvVa837R4kXMVeYKFGY6DyAHz3rf9h7AS7cif8tufVgTXmGJOe88BiSRsJ3A866cOoHn5ds1XB2V+LWGUg5XRdOqW1JJ5HQkfy0ATuxhr1xiZZI3ECXSBEzMEkelFrGPTDX/ALWVLBA8KCBDOWgkkbAMRp0FBGwqd1JL+O3bkyv4ihyiOc6Crg+MUgathvsxwZbeFN+XYvbdcqnwqHOSR1MczzIp1nF2gl1rihh3lwhdlzZLakEgnYE9dRVLhvElsi9hlZ3UC5bXxggL3iGcoGpEMJ2M0xuMtbZO7ALm65grp4xbkADXZvdIpR7HTqzV9t8T4LnIGxa8O3+mDFRcI4opseABVy3UKjk5UGZJEjf+xrX7bcat3LV5lBkrbAleSoob5g0G4Fjlw9trt9iltrT20OX2nKz4cusBUbXTeNdaEv8Av4EzY2sWUcIGHj1IJ1y92x8IO+uWTyihHZ3janDJkIY2bbZpBABAfwk6ScqgmOo60J4djxcxTXFnLluEZlAYAW2jYx7gKs4nhtxsFYVGA+7kgLE/dOOR8RkrSe0h1TJey/akXsRfDlF0yoBJLQ5iIJnQkk7c609oEkKNCT56+XxoD2QwmS2cyhWW1aBlYYMTdza7zoPhRq2JYHUETrMb1m+0WVWxBk6/u/OuviIutG2tSvhRJ33+m1MTh4Z5lhudD16jnWZQ/A3czOH1iPnP6VnOL8PAxQDMCtw5z90GI8BRFG5b2No32rS4bBhS2syZ15VnOJ8QZMaogQqIZ1PhZ2t6wuhm4fl6U0nuitGl4Rh7du1bVu8kDWCo8R1MiOpNBe3BuhB3eTu8y+1mLzDcwcsUVt4tdDOnnIPw3rM9u+0lruRbtv8AeMwgQwgQwLagAgetXFO1a/oiT1pmDxis1wHKC5IkGdegABE5RzneaJcKW4l10MBAoIAmNTuJJIPtTqeVVrFoWXRmEJcU5HbmRlkZpiD+dXsG03rvkLY38mJ/Kt0rMJvVBL40qjLetKqoyspWMI7tZVvCpJB56Z1A0Ij8Qr0Lt04GAw53AYD1mzcj6V52OJuq22dvxEbezBBBG/MKfdW37SYMJgcPdNy6SXtyGdiqzbuTlU7a++JqFfbOrVGTxPaD7R3VprQRbQjNJPeBV1Gu05VBA9OdWuA42HykQDp5GhGM4feXurxb7q40qA22YSuYRzlevnXRfZSgbQwfz1NGSN9lwaRueEYe2L9slx4SQoBCwSI08zoPlzoGeHumIfUQ5dtCQRDAmNBqc3w+cnZIq2IUt3eVQWJIGkbEHcQY3oZxJr9rFFbgzRncAkEQQxA98VnGMkuzOUly6NzicOuHwWckk3GR3OXXVkVVAE5gBAAGu/WsfxHH27rOHzBLazqpQq7ZYJzRMKJ//IK0vaLG3f8ADMOwUGVts8kAJBRlyjd/FvrpHTQ+fYu7nUi4WAd8xJAgSsTooPJRG1OUbewR6X+y6+WRgYYBhlk7iD8v6VkMagPEruuv2ljPSMRt7wBWp/ZYfuyoWQHVdYA8KJB0nl/etYrE4PNxNzJP/mmMTpIvmrqqBPsNdtVRsffFzPClIIBMTbWZgHoPhQS1jwyWMqRkyq2UaErdbWf9oXU0W7aYm4MdeFpZzsilgD4TlRQRpAiWnlpQviHZgC4UtElFIUfeHxQoBYwIJJk++sstJLka4m70bLsfjSrYy53gcLh7jBBELlBPLnp9az3Zq+EGJuAS2VsmhOYnKq7AwNTv1rRdj8EzW8XbKhC9hkkREsGHLlzoDY4NibeFxFvD27gd7loLm0lQXLtrptlHvqrVKuhOFpt/AKx2CbELeW2IIU3GJzSQoLNsNsqzJo8zqLOEKW/C1q2JGWGKSC0Aknb2iN4qt2e7K4xLl1rwQZsPftjVfauWiiExsNdTU3FbbWcDZtG7bN1C4YhcxUEhlA1EbneNB5U3VGa8AvFd0iXZt5DlCWnViWz94hdwCBlPdhwSSZJ2oXhcYUeyATH33igs33j2yM07wAonyqbAcIsXELDEsbjjMM1tgCR7XMyfQ9Kt8IwuEQF8TdAcErlJ0iRyjxEx/e9F/BVasixvEjbBzGdea+Y3EbfrRq/wtcfh3ZmIeyJUDLBYquUez4Vhteke+o/2g8UtDEXMOylcty0+YmFC5UJEwSJgjUH0qkOP2And2CA85tWV8zbajMCx0GkDQDanXFib5Im4PwS9YW41wEBUuakjyWBBPWjrccs27NrMSItgey+py7ezFZkdq2updQvbPgcnIjodB5kjfzp69rbltQQtpwq6xcK6ZeXhNQ7G99mq4ZxJJvmdGW2wMr7PjPX+IeXnVv7csA+KDEeEmZiIiZ35VnsDxKy5u98wUhbV4SW8Eqq5pGh/zCvv2o5h+PWHBK3bTZdTJGmoEmdtSB76llKIQsmfQxyj5GkTB0NQW8cjCA6nnowP508GoHTHGdY389NazNrDvdxl/ORbZUsjw+OVBLSCQNc0GSNCBpR+7dygmCY5AST6CsVc49dt4q6xVQWATxBhBVbeoB/3DfrQtWaQg5yUY9s2trDhQAugHr678zJJk7zVbiHCheKNCl7c5SwkEH2lYfuke8GCNqzJ41iFGcuY8wIPlEUUwvaa665lwrOAYJS7b3gT4XII360oyt6Oj1Po54Ipypr8FDtvatWRYYWkJ73NlC7qqsXBgezqs+tQ9h7dvEHEu9tcxa3oFKqoysNNfImpn4ut7Eu13D38lu0bRTu85DXDmfNkJAlAgEa68qudiAgTE92pW39oYKGDAhVS2ACG8UzO+taNtI46QW/wGx/6Y+Lf/KlV7NXKzt+R1HweYYbAXHhURmIZ56wCNfiRqa9B7YS3C7OYa57WbyYqwbX1JoxgezFq00pnB11BjeJ2HkKEcUwaYm53dxz3K2c6sGIUN3t1S55NoF3/ADrqjIwa1RnbVy3fs4PDFszW8odVBBVQuVsxiCJjY0LxPBCt51tozBSQCAToPSiPZO0ljGWWfVbqkCeRcELIO3iEV6mtwDaia2NeTzvsdwq8mIV3t3FXKwnIecdRFWOJdmMTiL/eG1klSvtLtBAO/nW972uM9QD27AGN7NPcwlqzmylUVWliVOWPwj03EUCx37MGuxmvgFYgKpAMbSJ8h8K3eckD3/WmEdSfjH0oYIyuDsnhVi490W7lsEt7RBdwBlQArzy/KlwDgWFvN9pOHZGdhdBa5OYuS+ZQIjU9OdaW9wy1fhLtsXEJByvMc9/nWTxC37d7usPete0wS2LkZFEwuUTAAHyqqdA3+At2Z4Pcs3b5dVkh4uBiWcM0gHkBEHroPOZcJwK0tpFe2hZVAJVYkxrB0MUOt9qPsouDF30uXDlAt2lkoNyWMDqsA0OxX7TEg93ZY/7mA+QBon4ZpiwTkritBviXCrpTLhSyeO0XPesPu1c94Fk6eHkN6sX3ezb8C3L5B2kFiCeZMaCorHF7vdYlu7y5MKtwGDrcZHLICdDl8PxrGdqcZjGxdy3Za6bfhyhAdAUUxIHmdzUtdAo26boP3u1NxT48NeUehP0WPnWK7R8aFy4wC+34QHEDxLlLN5ggfDzq9wvgOLzuzA5mtsg7y4JGcAE5ZLezmG3OheIwBS+yFr02EJ8RZwt1oyxyClNdQJimqFKC+HZPxNBbW2bJlbdsLMEa5jnHvLRQ92e2rqbdu4XkZmIHd76jqfOaq37d642UNJeFgACZOmgA1mNd6I8X4VcF68mYMiMQXjUwYBHLXc+c0NfNjj4ZnLz3LgOZ3LMqAhs7EgEcyCOXyo7wnAEKCqlHMjMqqY0jSWBGnlQb7LdtMYLQTus6+op7Y+6LgKMyxtoPo30olbWmEaTpot8U4dfw83CTczqULFSD4iBqZJJInnyqxfwNqy1u5kvK4uJnJ7sqVzCSFyAKRoRpHWq2L4hiryBH8QDBtLPNTIkrRe5x1buX7Slssu3tLEiDo/lUcpJbVjqLfZP2fx9oJii2Um5eeM9pWBTMhGYrrGnsjSYIqPGcRtBWX7OgNzw/dyhIDK0bkDVRyophOOWCutsEzMwrfnQ7juMt5ku2wAVlWGUDQ6giRE0oyk3TjRTXFWmBEsqdDmRvODPyFXVtZRE7f3v1qmz/AGi8gUgbAliBAnUn9K0F7g6NOV2A5ag/lWeeUYVZ6XoM3bkCLvF7ts6XnUaDVzE+QmJihmI4szPma4XIk6xzygmfRR8K11rsqHTxPMHYqD79CKEYvslbEkwBMcx8BRDLjaqzDI8nuOUVWyie0soEzGN486t8K7XvYUgKpUnNqGnkNwfKhB4OCSMrqBpJO/mB02qQ8GndiR0NbcYrYs3q8uVcZVQd4J2zCK7Milrlx7jHMR7R8I2OgUKKm4B2ntK1y4yNme9daRcMQx0GWQG0B1IrPWuD2x+AGrNjBACAulDpnL/o3i9rrcey/wAv1pVhO6caAqR1IM++K7U8Y+R8l+n+zc2/2jOIDKhYkAEMR6+GdTE7EUSbjlm5gLyoZYExb0zQ7kLoTB31g8q85x3DcThWIewWXU94omRO+khffFL/ABRWtDSd9I1EbzWyRjpomxdpkVXOmde8UjpmZfiCp+Feu4jjVm2svdRTAMF1B18pmvLrmFv4nAgiw57hx3eUam1cV++ED2gGFo7GJNC8JibTHLGVtoeZn9aeSXgrHGP+TPVMR27wif6hf/YpPzMCht79pKHS1YuOfMgfIZqxrYdY8WUD4U7A8WFkxaue1AgCQek6RWKbZ01hium3+5v+JcYxRw1h7Ftc9zMXDf6e0e0RGs79Kz17G4xv8zGWrXkrrPwtgn50/D9q2iLqq42iI+WoPwFTh8De9pO7Y8xKfSV+NW1ZnHLwWor+LO9kLafbbZbEvfbxaFWy+yZkuZ+VW8BhbVq/evi25Zr1y1rDBpuHvCAAIXfU9KMcLsqtxHRrWQHXLaUGI/8AUU1mOL9o8Rbv3RpkzuFDIIK5mykaa6Rrzq1S0ZSyTk2WuP8ABMJdvuWvNbuNlOoBUjKuUiRERHOqDfs/YibV1Lg9SPpI+dQcQ4/bvr97YGcABWRisAbCOm/xoXh7xXVWIPUEj6VnKkO5vVmv4Lwy/hrGNLhl+4OQhgwkB9RB0O1ZbFcWvXN7rkdJIHwohh+0l4DV8w6OA4P/ACFCsbfzsWIUTyUZR8BSlIIoG4l2XUKWPkQPjNRcKxmJtXHKXDbzsCxztJGwGkDTXrvV1lqFlppg0Gk7T3VILm3cIIILIrEQd82WR8aFd69wmbigNJMzqSS3odT1oj2TE43DA6g3U099bHinYbveIvduKPs+TMeQMKFKAKRlMnMD/DVpWtkN09GE/wANEbk+fL5VWfBa/wBas4HhFy/cNuwCS5MKD7KySJY7ACJJrmK7PY3DliuFd1Ghe3kvDTqUZiN9jrSUH8Oxua+SK1YyqTmc6gBQ0AGCZOnlt50vtDdT74b8hVMdoDOW5bIPQqyn4EVJb4xZb+kUnGXgXGL+SZrYOpS23qkH4iaa4taZkX0DFfrANSrirZ510hW2YUqXyhcPDKpwNskFDcT0AcH5N9a6LbDa8h/3IQfk35VMQikAkAkwNtTyoghI0OqncH00I6MDBkemxq0kKpJ9gAcbvI0LbZujKzKD0MEAxUiYK65z3bhznkNgOkGiq2aTCppI0tsqGzG5pjWxVlhUDikXZAUpwWnhKbSGdn+9K5XD6UqQ7PWsOAzeArlymdY1iNDPUz7qfw/Arct4gBybZzKylLbBoBkSVkoeh1jmKy+HLHRA0HcLP5VruDWWtWSkeJ5PiMASIqceZ5LpEzxKK7B3DuMotq2mTKF0GXYDaI3Aj6VkO3fBLRvG8sMtyCxHJ+c+uh9ZrUY7hP2dJa6hbTwAiSDziZoXetC4IZAw8xI+dcz9VLH9M0brBGf1QZ5/asWgdfGfPWPKrlsry0/v0o7ieyaNqhyHpuP1HzoZf4I9r2l06jUf094Fbw9TjydPZlLDOPaIVNSKaYK7NaslImtX2UyrEHqDlPyqXGcUu3ABcdmC6gHkevrVWaWansVHa6BTZopwbiCW5DCCfxRWOWUoxuKsuKTeyrZwdwjRHP8AKaiu2mG4I9QRWpGLRtQ0+kGq2Oxy5CI06nYTXDH1c29xL4RrszRFcOHMZoMdYMek7V3NWj7Mdpjh7RttbW4hZmMkgy2+uoOw5V6cVZjJ0Zu1dZGDIxVl1BBgg9Qa9N7I8Ue5ZTPiFvlwS9t8udZJkA7kRyYHfSKEs3DsRq69y3oV+aSp99O/wXh6AE4kMB+HOD9FzVtFSRlJ2HsfgLWEtXbmHtRcurly67DVgAJj3eVec8O4tdw9zvLT5W58w3UMOY/vStHxXtnbAC2VLZRlUkEALl218W8ctQo1rHd5SlcehQ/Juh9k4opUolrFEaAgGY1+6Y8p3XTf315p2w7Htg7pDj7t48YXRH/+M6Ee+iB3B2I+XnWv4R2zW4ncY0B1Iy96RJynQi4PxCCdd9deoaaY+NdHmmE4XbcaFkce0FeY8+eh3FSf4PcU+G7P+5QfpRLtD2abC3UNmWtv/ktvoRJw9wjn+60wepinWXJVWKsobaRHkY6wZHupbQiLD8LUuLj6uAo8pAAn5UTJJHx+Sk/lVVbldvKWEKxUjUEcooGggmHYjQAjyZT+dV7jESCKH/Z8xPeW7c8nQZSfVQYqypgADlUFiZgaYVFJnqMk1JaGuelcFOCU7JSbRVDJpU+KVKx0ehYftBeygIltI/EZafQaR86hLMxLXLjGf3fD/wBMVSRv7GtWLYmvMl6icl2daxxj8HHe2s5VAPUCT8a5nMTHxNSKlTJbHrXHJ29s2SS6KignZvhUyWQKn7umXHA21P8AfSp0UVMRwO1c/DlPVdD7+R99BMb2auJqhDjps3wO/uNaQFj5f30H61JbtRrJ9/6VvD1E4dMylijIwVxCpIIII3BEH4U2a9BxWHt3Fi4oYDqNvQ7j3Vm+I8CtiTbfKP49vc2/yNehj9XGX3Kjllga6Ac10GqOK4rbtyCwJHJdfnt8aFXe0TuYtLl89z+grtpswbSNG14IJJy9DMfCoypY+IlvUk/Ws5a4fcdgzsW1BrRrScUhJ2PmkrRTZpUD2T270U5781WApRVp0S1Y5zrTS1cNMJpvZInao89JkFMNroaKQFzBcSCn7xFupEZH1C6g5k5K0gGY5azW6x1mzjMLaa0xtpb0AK7QIObrA/EDHry80LZTLbdaPYjtoz4UW+7ZmIjvJChTJ07uCGSIB2qqb1ZL7sK44YbD2LgLIbuUgC5IZjG6CCOYjqRE1n7N0VRLTOaSW1JJknzJO9Pt+VS6XRSXkvyPOmlfOoM9cN2oKomCU0rUXe0heqXZoiSlTO8pEio2UPzUqik9a5SGblQBvU1u5OwrMYDi5XR/EvzH60fsYnMJUiP7+FeRkxSxvfR148kci0WUXqad3nQiq4Hvp4bpXOzYmyTuSfkKmRRy+VUcRj0QSzAVnuI/tEtW5CeI1rjwzyfaiJTjHtmubw9BQvH9pLNkEs4rzfiPba/ePtZB5CaGEXLxJbnv5azoOnKDXoY/QfM2ckvVfpRseJ/tLmRZAHmf7/KstieI4jEnxMYPWY/rU+F4Uo1Pz1ohbsAcq7oY4Y19KOeUpz7YMw/BB+KT8hROzhFXapQKRNaW2TVDlWKkmogJqRRUOkUdmuzXQa6KmyqOA12a5FLLTsQ6mslcmuZqYUNZTUTVPNNYU7YuJWYU5RpTzbpsGmhUKnKabSNICQNSY1GDXC1AyRxTYNR07vKljO5qa12u95UbPSGP72uVDlpUh2wktFeBue8idIOlcpVjm+xmeD70aNap8UuEI0EjTlSpV467PWPMu0V9pHiOszqdaDUqVfSx+1Hjz7ZbwQ2o7hxSpUMSLIpxpUqg0YjSFKlTJJFrorlKp+TQcK6DSpUgJBXGrtKoKIxSNKlViGtTaVKmhM6aaaVKqYhVH191KlSEztNalSoGMNcfalSoEyEmnt7A9aVKkxIhJpUqV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QUExMWFRQWFxwYGBgYGBgZHxggGhgYGhocGhgaHSYfHRwjGRgYHy8gIycpLCwsHB4xNTAqNSYrLCkBCQoKDgwOGg8PGi4kHyQsLCwsLCwsLCwsLCwsLCwsLCwsLCwsLCwsLCwsLCwsLCwsLCwsLCwsLCwsLCwsLCwsKf/AABEIALcBEwMBIgACEQEDEQH/xAAcAAACAgMBAQAAAAAAAAAAAAAFBgMEAAIHAQj/xABJEAACAQIEAwUFBQUGBAMJAAABAhEAAwQSITEFBkETIlFhcTKBkaHRB0JSscEUI2KS8DNTgrLh8RVUctIWJEMlRHODk6Kjs+L/xAAZAQADAQEBAAAAAAAAAAAAAAABAgMABAX/xAAvEQACAgICAAUBBwQDAAAAAAAAAQIRAyESMQQTIkFRYRRCcZGh0fAygbHBM1Jy/9oADAMBAAIRAxEAPwCK1itp0q7guIOpzKSsbEGDPlQlLqt5VLr0NcV/B0jxwv7RHSBeXOPxDRvoflTbg+J4fFr3WDfwnRh7tx6iuI3cS2cJlOv3ug9fCr9jHlYCTPiKpHK12K4J9HV8by/IMAODurRPx2Pv186R+N8tKHAtlkf8JH1/1HnVzgnO95NLh7RY67/zfWabuH8fw2Jy6gONg2hB/hPX3U/pn0C2uzlF/ANZYkhlJiQdvd5Ga1yC4QNoHlr4euldXx/L+YEQHX8JAkeh2/I+dJ3GOVlU9zQ/hb9D9fiaSUGhk0+hSv4Yr9ehqXDYt1MTp4GrN7DsGKOCDOob89avYbC25AC9ox9yj9TSBN8HfDiQD51aFsVfscNOkwNOggfCtcThCNVPurBKhsjwqo9kqdKthvOsbX71BgLGExIYQfeKpYnB5Dp7J2+laQUOm1XrV0OMpoGKq3PxDMPn8aw4JW9loPg2nwO1a3LeUwf96wUQkNzCMh7wIroHKeNz4dR1tnL7tx8tPdSVbxTLoDI/CRI+FMHKfEE7UqFylxtOhI108OtUxumJNWhuuJIj3fEVxfi+GyuykDuuRr4SYrtJ2rlfNttVxV7NMZgYHmAf1quToSAAFg9BPpWz8OA/tGCeW7fy/WrAx0DugKPLf471TKliYBJ38a5ipqb6r/Zpr+JtT7hsKrlWc6ksTA1PmKtrh26ofganwmHIYNBgeIigYvW7MZUGyiPyn50VxL9la09p9vIdT+nxqLg+ElszbDU1rj1zuWPuHgOgpjA0v/UVozVZbDetRthx50RSsXrdLc1v+zDz+FeqI/2NBmNeyHhUOIZVEmAKzH45bSFm2FJHFuPtdMAwP62pRJSUew3c42smAPiKyk3LWViHnfQef2ONqxVZeta4fmSy+5g/14xRJHtvsw/KhR1KSfRTGI/EKkQKdqsXMJpUDYOsMS22ZSD0qRL8Hy6GfOqisymN6sW7sjVawRl4TzddsrAPaAfdck/BiSRTbw7mTD4oKHGRxsGI0P8AC40/KuX2iGnKdjB/2qa3dIkH5VWOSS7FcUzpnFeWxcGwYeB3HofpHvpTt8KvYdy1mTlMFWE+7Xf86rcO5uvWYCvKgew2o9B1Hups4fzdh8QIujs28zI9zD161Soy6FtrsXcRzPccz2aIy6RJE+RU6b9ar4jmFzvZQHyLD5TTfxDllbsMpDDedJ8obY/lSvxngT2xtmA8oI93+49KRwaGUvgD3OMEt7A9xNEUWRNDEwqSSzddl38pJ0HXzrQYwgkJbyjXX2idjufXpFJVmDIt1AUKmRUmEcsslSPdW5PlStBJC2dfMVXAdTqQV85BHv2r0Su21TouYeOm3jQsxGrTsQfnW1m6yOrCJUgjQdK9QqBoNB0HSsGITrm+VMY6PacOgI2YSPQiufc78PIvK2ksgnrqvd/ICmjljiatayie4QNfBtvnIqnzph0zWXuHKmYqxgmAYI0Gu810y9USMdMR8PwxmGy+pB+oqwvDCjTpqDsCPDxJohjuL2kX90xcdMqD9Xqjb41kkuwOaIBXUfyk1yltGdmawYYn41j8ZTrA9QR8qv4HGKe8YCjyOvhRsx7i27NAimG3bXbTQfr8KE3bzHe58zVjEMCxJaSTM1TZVnegK2eFj+P5momb+P5mpmtCq9/KokmBWsBoT/H+dDOKcxLaWFYMfLWqHEuMBmKIZEHUenWlZJIk6mgSnPiibiHEXuzmJidp86hVK3Nr+vfU6W6xxyk2Qi3WVa7KspRLYADj8XyNHOGm5eUKoftI7hUHv6xlPiZ0B91XTwBANEHwrTgOJXDcRsuw7iOrEAdNCYFdEZxno64TUnTCC/t+GgXsNiAD17Nv0EGruA5sR3FtgQx01GXXw9aZMX9rOJJhLVtVk6HOSQTpJBHSNq24Hz7h+IXxhsRhreaIFxouqT551JHuasuEuikJJ6TBjXEOx91Tdn5GqfNOCXt7tlAtjE2hIKswtXoElTnJyPGx2Ox8aUMLzneTQgfMf18KXi/Yfnuhys8PKlzPtNIifnUxusBqM3lS/wAP+0AlgLttcp3IJkecRrTC3GcNMNcVT5kddQfSK3FobkSLbsuPwN8R8frUb4V01EMniNfL8qt2sKrqGUhlOxGs++ornD2X2GZT8flWSNZZ4PzLcsMQjtAglT7PXofTenbCc32rgjEKqjow7w9YAla54MS40vW1dfxLIb4RUty0HWbbkZdYcMpjTqRB0HjVE2gOh/x/Ktq+M9phDayNZ001G/vpbfgTWbg7VWNudWUTHqDEUDXjl2w47Msh8R9716EU2cJ+0VXAXE2yP41B+a7j3fCg+L+hk2jw8Ww4zBGLBQJIU+eny6UF4hxiykHvAEx7P9etNmL5ZtXk7TDMJYb+PqPH4GkzjHCezIF23cgHQKNDoB7XTbwpZRrYeVl604InoaxjlMg0NtY8iMtsgejEn3n9AKIWccCYyMJ8QalYxPiLMkXAdI1UDc+Obp6VXbFkboP1/mrYcSRZHe9IP51tb4tbG4J8stGzBXlPFql+Ax74ykN47jUeenTejXPOHL4N4GqwwnbQxqfDWlq1xe1ocrqRqCFmnV7oxGFJX/1LZifEg9PWr4naoSSp2cjOBRBDHOfBdB8Tr8qj7VhogjyAn85NMCLbtrmzq5PRSdPKMsigvEcQzM0Ax4Jr8SAJqDbQ9FV7QJAYZWJ6Hf8Aw6/pTFeXIoURAHzoDw3AlrgYqwC6iREkbfOmDEYbKqsTqen61t1YCk7nyqs10z0+VWXAqnisQiCW9w8aALPMXxVEWSaTeL8da6dDC1BxC+7ucxJ1quLFA5cmX2RvwxJf/C35VDhrXdHpRPhWGOc6H2G/KveHcNZlUQZgf1FZvRJ/0ooNa/MfmKu4fAM2wo4nAIALfiUfFh0piwXAe07iEKcpOYiQsDTTbeB76W7dIWMLdCkvAzFZQBedLy6POYEgwYEgxtWVXyZFfKCd7jDplzWgSwmASpGpEQZ8KEftgfFBypUdQdToPQTtTfheY8KIa5YNy4ZIuaTBkCe9uBpSxi8TbucQzIhS2zL3RBPsiYGxJM08VG3SKRUbpdhZuI2InPE7ZlYfoR86r8p2rSYS7iTdtretMSlth/aZRIEgjc6UR4jwN8z5MNdNsIcs2wSSQAJUEDqTPSgHCsHZbAX2ae1tmV1GoYhfDodaMYJIEYKKGbAcGxHFbbXw9tbjsQddogaKdYjzpds8toq6jMepNU7NxksC6jFXT2WBgjvf60yYPAC9bt5MXatOYzZ3fUtGkFcszO1ZxbviLNcr46dgd+HLaDMEWQpiRMabwdJHSmrgvO6phLNlsDZvhF1e7lGpdj3e42gXLrprNBeJYS6qXQblpsqTpMkSROg/WpuB8d7PD5Tg7V9bdprpYyrwDrLDp4Vo8oqrNBTjF7GzGcVwy4S3ftWBZW5d7N1tEk2mg94KO4wA1IyiYpNfnLFrcNsdnchsoKoYfWAVkzB6eta2+LDF3Stm21q0EBFnMWAf77DxJ8arcZ4aVChwUDOqkkEQCYJouTUqYJ5nGajQ8YXE3r9oXLeCu3ADlfIVOVh7S5ZzaelbcQ4pasjJeDWi6mM6ONx5r8qS8K1+1hmexiyiJea2Etsyl5g5+hyns1+FW+YOOvj2i2rMrIkqVJIa2CGuKATEyQT1B18ntFnNDDY45hBvdHl3W/7avJzPhB/6o9yt9KVeW/2cXjZxWGcQyqIuEG2TOYmdCGOWV2An3+8T4daF5hauKqBykOWb75UMGVNUiDrqNd6SX0JylJdNDRf56S2P/Ll2foYKj3zvQfiXOOLvgC44MajuIPyFWOF8v9nftrcNt5gnISykFSRuBoR5ULxnPVrOwt4O2yA90tAJHiQF09Kl6paI8py23R5b4vf6Efyr9KtcL4pfe/bViIJg90DofKp+W+Z7OIdrTYZLbFWKEAMCQpJB0EaCZ8qKcu4y3YZma0HJAg/hiZifHTXypGuLVgtxauegBjeIXVu3QpEJ/CDAlfrQ4ccv/iH8q/Sni/zthVuFDhUzkajuSw0OoiSNB8KlTmzC/wDJW/5Lf0oOh5SV/wDJ/kSU47f/ABD+VfpV+xzzjbaBEuwvhlXqZ8PGmwc44T/kbf8AJb+lennLBdcBb/8Ap2/pTRaXuBO/viFh8ffe4qz7Rj2R9KzhnMBUN22YzEZQPOf0p7XnDAghhglVhsQiAg+IIode49w0/wDuIH+EfoaFpdMZSa++R8A4tbuywDZU3n5aCp8XxQMxPyofc4zw4Tlw7LPhmH5NQ/E8RwDCMtwe9/8AupuVl1kVbkjzi/ONqycsMzdYHs+sxSXi+bbpZvZ3MSNd9OtHMVY4b4uv835Glt+Di5JRtczAT1EmPTSq448vYFt7sjPGbjEmVBP8NV7uPu3GBBykjZTlGnvr27w25bPfUj1qFGK5SU+7EMDqDsenQzVOKXsbiu6PP+JXh/6twaR7R2+NdR5T4LiWtIQuVSqmWMToOm9cpyaV9Icu2z+z2f8A4af5RU8sU6N5Sn2Q4flwQO0ct3gYGmxBqzxWylm32gEKks0dREifHvBdPSiQTb1qY2wRBAI86RRSOiMIx6R8y2+C3bnfynvEnY+J8qyvppbSjQAfAVlW5g4HJuX8Mj2IaGyZvkd9ppXv3l/4lNsQFuKAIjaBt60Z4Zi3tjFKojIl0gAA69rHXypZa/cOKV7gysSp2BgdDFBMmt7SHXinG7l1L5tXriXbcjsg5hgHUZlHjCtI86C8upZGAu3bgGYOyoSM2VntkA5dvGheKxrqLwyZxcWTcK6pJLAiD3ZzVf4NfZeFXys5hfSI6TCkjwMHejQbLfDHng2LHgyxoOrL9KIcpdjcU20bLdvWshDCEnKM5B3nqB1OlJ9vjZt4W5ZkxejoPutOs7Vf5f4vdw5Q28P22ciAysfTL57wfKilYt2xp4law62ryW0/s8NkzGZaPZBBGmpzaRrXv2fYew4VWAa61plZW9koWOmWDO2vu8aGnDXf2fFXSALT24UaaEZRAG4AAIqhylirtq6ly2uhXKWHmdf0rSqF2FNtWkMHCMFbbjGMtuqZcrhRlAUEC3lgdDTP9rLns0DoEHa2ssGZAuCZ0ERNId5z/wAWusLZuMHDaaZTlTvkjoszB0pj+1rHMVBaTkuIy/EkwOu3zqr2ibyJSUfkXOV+Gi/jSvcKjt2Jcd0KGTvH41Z5b4UpdCXtwWvidQO6yQdQNDm0/SlXBcTe2wuIGJh9hMZomR6fXpV3hPEXVZU65jEiZzb6eOgpKDKSW2g5wKz237W1yHbsC0kA6g3BPrAFFnwdoYPCkW1zMbEmBJkrM+tL2Fs37D4lHY22W1quhDq2eAY01zSKKcKa/fs20U2wECEZtPYhgJ91JJpPZpThGkx05cwof9pJUFkxFxEMDuqoUKo8AJNc35a5kPDnvJdsl2JCkFspUoWncHx+VdB5Sv3g1/OQgNwu0pAltjM7GF1Eilpeezau3kx2Ft3LitllEQQRIMlgcwIywfCgmmDJSpp0XeVONYLE4pmGG7LEEM6tnZg0g59NADlk7ePhTkeHoVVyASwBMjyHhXPeRHt3eI37/Z5EK3CgAJ7PMCZIXSAsj1OlOWM46yW7eTKQQ0GCZCsQp6dAKDaW2LHKowuRMeUrTX+1Yt7OU29Mp13OkzAA3iveJcCshfYWB5eRrXiHEMSjtkRSmkHTrH8U7+VaLj77I5uIFULoY6kgRuehNLa5VQ/mxb40/wAiW32ZYEWrbAhdSJPhsRXiIpBm1a3YaIo0BIHTwoHjuIvaxKWhlIDoswZOqg9a14xx+5aulFCkDxB6k+dLKSVmebGr+mgve4ZauHvWl0EDQDQenr1qF+XrH90vzoD/AOL734U+Df8AdW55vu/gT4N9anziTfiMPx+gQu8t2P7pfn9akt8m4crmdFUHaJk0Guc4XfwJ8G+tMWM492WBtX2UF2UZV1jMZ+QAmipRY0cmGV0uvoDzyRhsxDWgq9CWBn3dK5msLcdR7IuuB6ByB8qb8bzo9sXLhVCQy75u93RpI29+lIuGutcvMFAzZyddu9cH6sK6cTS2OpQa9Id4y4bDueun+YUjjpsK6U3I+Me2V/cQ8H229fw0s8U5AxFmcxtmI2Y/eIHVfOnlNdtmk0lYtN16713leb7WGtKjSWS2pgQJhR/r8K47i+Ur9sEnJA3gn6UQxFi5cZxkzuuYEImY90azlEmTOtTbUlaDjmntHbuXONpjLC3kUqpYgAkHYxOlGAK5Bykt1MOqg3AFcyBmAGhmfDWjv7Wx3dj/AIjXLLMk6ohLxqi64nQprK5+Lx8fnWUPP+gv25f9f1KnMPC7KW7mIw1wHtEZGtswg9owIZS0R3hqCdRtXO8QMuKTOVX2ZK6gCTJ099OPNGMjDXFt5QgvFvIBGkd3w1PwpCxF0vdB3JEae+ujG+Wzuy+iXFdPY0XuHWyjsuJvvZMKwtWQM2oChpuCTqI7vnVTC9pZwOMtlSiMyG3nAV2/eKDI/wCmNvOo7uCezgLou3RbLlStrSWhh7wY108Narcu4G22Exd1kDOigKWOi5jEx4jxp072mIlJKpLZUt8Oz2S+krosuqwcwmcxE6Gr3BcPie1H7PcXtAokI8wIg6pOsaGao2sEzYZ7n3FBEeDZlIMek61Fw/j1zDNNqEzJkaRmkMO8dRp5UysRNWx/4lxKMB2eVZdGLZdAIn2fKOnhQngNgphu3FyAoMrHuGvnUuIsBsAjFoY2ScpnWOvhqAfhS9gOIXEAyXCumwoZbbI4pxSldrfsGMEWxGMa6LgtTbF1zOhChQVEfiAAg9TTJ9rKBgCrafuiCp8SwMEeTUp4DANisVdUkIUTN3MokLlJ6ROViY8RFFPtB4I9i+BmY2pRXOburEZdIksQ0+A1plJ1s0oPnFp9JiabUwsmIYb+EU08i4oW742OXtMo/iFq5lg+Ph5xQXCWLJc9rdhVZogMC2ujTlMDyOutG+VrOFLd++bLrcLJcLqq90nKSGtmSfCR6b08G10UavvoJY9WF7Ghu9FlZPjAMH9ahwmMZMMioskm22mhACa+o1HwrOYrgTF4lO0fWwgHZgFW/dyAxJBCwRqAetCuYrzWLGENu8s3EBIQiVhU0YdN/lSThb0ckINcVr+IdeD4q9+z3O6TndQoJjKFBJkwREkGINX3xmGfvX8JbuXNJYqp2EASRJgaSaQOEc0Yr9lGW5tcI9hJPdU7x400m9KgkiYE69Y1+dQyXCqD4nxLhBRiq38fuHsNxbDWrdwWcMLZdSDlCidCBMDzofjrkYfDeaN/nah4cQdRsetFsVgi2Cs3A6gW1hhuTLtoB/iBpYOU07OeE5500VOPpOJueo/yit+FkgXidYtgR/8AMSvMZwu6t653XcF2bMFMHMSdIn091W+D8Gu3HbL3O7l7wImWVtNOgQ/EUIp+ZoEIy8/r3ZQ4u04/0vL/AJhUPHVm6SRE/wDca34rcjHaHXtl/wAy1f47iJxXY3DNtoA8UJJhl85MeB6+SyVp/iWatT/9fuAMPw5rhhY8JOgE1WuLFMXDsVYuXFsCbat3SzgAgxqRB3JkCfGieM+zZw+a3dUIGB/eLOnUbxPnUljkxoeFjJxSl+L+BIx9oWwmsllJI2ywYg0V5uuFMFg52Caj1yAf5jW3MfKuLfEK+W17ftJ2QLBzMuxKyNN9Y1ohz5wi9ksW+zzqEhjbCvHskQpZSPZ3q0YpLZ1fZuHKKV2jn/E8N2qkT98H/wCyP1ofy+n/AJu5/wBQ/wD3JT9yzyXeup2xYW1zHRoBYARPdzACfHwNA/8AhGItYssLN/JnAduxgQHE95SVyeYgRBqkL2mThiyK7WqOm4W+uRRmGwG432j40E42s3G9B+lP3ALCXLctbQkGNVXoB5UA58v27Vq4FRV0USqLILEbECa6snhbuF9f6NP1wS/ARGwPatlJADaS2gHSSeg+lEcbxi3w4dkHN4Q918mXKBmGeGGsyTAMmRE7VzfiHHLwu3ALrASw6DTbwkaUMvYxnJLMSTv5+tcccWqZbBB4UOvH+ZWW3ftpeLIkhSG3knLt1IINE+E4ubSSfuj8q5gfQU+cuXibCEnWP1MVLPGoo5PG20mMfaV7VQXayuU87kK/M4R7NuCQXLGBqCe6TOu1LLXP3i9I0EfKnXjfALGItg2W7JxsCTGu4gDy9oe8UkXsFcs3MtwQw98joQeor0MDTjX+T3Hm8yV37BvjWPtrYyMha7dUEXDBywwzDXXWJ99S8sYYNw/GnqVI3/CuYadDM60GbAPeAIJItqWbYwuhMePWiXKXDneziyhUjs2UqWIMQSGiDI6etX1RsSdbNOX+Iqn7ttc5OnRvLybw8dvCreJ4fZw5e46G5auWmWyYBFtyIXNJ2Guv60HwHDjdVoXMwU5RmAYGQSQsy0KD/Qpws4W6yR+z57TLDjtAwJUGWlo1OWfUjrSvTtCyhJPnH8iri+H3XwK3HJQLhwyiBDBHjQgzJzDQx47UmZbjE5JhVBMGPHz8q6PjOBquDvG3hraqLRlhig5EQ2qgEkyB3c29A+WMNg7iBb1q412YJW8UBGpEqB0HrNUnOHaKRx3r5IeXMWLeJVhkA7HK0qQD3dZ8ST1pwxfGsPi0ZMQ1uTqWY3G1A0YG3bB0PSTtQm1cRuKMbawvYgAOAToqgyAAJ+HrTPb4Wsf2lszvJO/kcs/MVN/Qts5VhxaDFWUuuYgMCV6xsfEawdaam+z1rhyYdpuK4zZiMqqVnNJgzJ2E7+VGeRcEjLfFxEZRinDyCwy5Y0npmK70Z5cxJS6rOrIxzIw301yMYnQgHU+VK5OM0/b3BDDFqV9+wAv8Burir+dky2MHaF4g6sOwjuagEnJ18asNylafD2ma3o4VreaCVXQxoxGqxpNP6cItC7evGWa8io4JBUqoIAgjaCfWaE4rgmKuRF3D20AAQIjECNBudRtp5CrTcZLXYIwSlbX8qhf4DyyEUi2wVC+fKVJ6ZTqW2jT3Vfz5cuYJcOpKm2VIjSSxmROmnhXnOlsYLA3buabhXIsEzLGNBOwk1zvB8euYbA2xmKs95irQSYFkIwAPSWkHxpI63ZpJf77G3mPjSW8+RbYm2soSoMszSV007qn4ily7xo3EKlsgKhdNdwykiPBmHXoKoY+xcu3Rh2YglbarmJMAJ2lufRWb4mrDcGuuyYFSou2xm0gBsyhs3jmgLpO4rWuxeCTsLYjj7dtksywgZf3gtghUSdzodRp9KaeSONOLjm/KjSJuB+j9OntLSbhOSMdbuLcXssy+MEe8HTbSjwTiFuCyYUAkLLW01LGBoJPXpU4zgpWn+osfDJS5U7N+I8KxLY4sloOnaq2YOvs5gZg+QNX+L4dnxvaKhe3bAJIKiXVoCgEg7wSdoB60f4NwPsrcOVLsSzZRCyd8ogQOg9KvnBr4Clbi70P9njv67Fa3wNsQGHY2hcJXKYAj2iSxE6SB08K6hhXlAGILADNAgExqQOgpf4Xg1W4W1ByxE6b9R4/SrmPut2bBCQY3G/qPOnjJJWN5avSo5/z9g0DnDYezbm6+YkAZmJ1YljtFILcFGvSPM/Wm/jWIIxJP93a+JMD9TW3KnKT4lBcuSltiTPVtdAo/XaubJydcRPDZU8s4vr+IWOE8k3MU5W0m2rMSQo9W8fKnbl7kJrFt1a1+9fMnaq4OVWAHjOhBOgp5weFS0gRAEtr/AFJPU+ZqV73gBFUimu2dUmn0jleG5S4yt3sxjLqqN7nasV9Qu5MdPnQrmS1jsNiLNu/i3xKO0iCZJQjSDrIkdfyrqXEePG25UICFAJMxvS7iubGu3ow2GFy8ikFlClkDbgM0bxsPCr+ZP5IuETi3E7ua9cMES7aHcaneqxFN/wBo6E3bdw2yjMpzyuUzP3vOh/F+WjhsNYutcBa6JNsiCuYBhBmTpE7amstoEgLbwTMJAHuIJ94GoO+lHOF8xi0io6HuwJEeJ6GKDW4JB1EeJ9BoR01JqS5cfTNDAx7QnpE5hBgEbbb0JwUlTIZMUZqpDdb5nsETnj1U/SvaRzih/dn+br1+c1lR+zR+py/Y8fyGbPFmGhJUjehuPx5u3Qx6CBPgJ+tdLtYexaSFwtllkktdUGMx2GhbrAGlJnOhVsUmW0toZAMqDKPaaTHnV12dEfDqDtG3DuzCFzqhEOneErOoYqQcpjXaj+I4pg7lsizhrNjIhYlO01gHRiGAM7d7NvVfh/B7dnD3jOZtVBIHdBEHQkDTWpcHwi3atB0L3LLjKWZcpnxKyYBBgennUHl7r2L4vDTjJJy7AfK94pYuOg70kRGsZTMsdh5DWnHgaAWkzQEYyQ5JzHSY70eWo6UO5P5fuC3irK9mO/AZ1LGGXulYIHsn4084HhpVFVltswABIQrMdYzaVRzT6KqLXYH4zw6cDcZWmLbhgpAB7hIIAEdNaH/Z1wsNhlcsseEicys+vzFPF/Cm7aNp0U22EEBnXSI3BnatuF8Gs2LQt27YUCYEswEmfva0G00FJpizhOXb3/FXv5f3JtBQ82zJhdMu/Q6xTauFjcj+VP8AtqNMVa7TsgydpGbLpMeMVZuXlWMzASYEkCfSaRyYyRHY4fbUELbQZjJhFXXx0A1861u8GRjJzegYwdI1XYjyipreOtmYuIYJBhl0I3B138qr8Y4g6WLjWQty6FlEn2vnrpO3hWthFX7ReIW7Nuxhc4trcbM3/Sm23QtHwpX5y5gIOEsLcy9hZV4J1NzKpX3gQRPnS3zPxi/jL6NcttnUFMmVujGVyxIM9IqPjuBxV/Fuz2HDyoZVBfLCrAJWYIAEjcbVZQaoi5hHi7BcOrftOYs4m3nB8zcI3knWa04dYTELZN0lghylS3TLm90uT6k0v8UwV0QzWriDQSwMaDSO6ImNq34Xxt7DBhJIZG8iUiJmmp0LyVjLw3lK7jVF20zl1OVnLKdQIVVXukKFI1J1mOlXLf2d4tbgdX73UkL4RuGH9RQzlrnO5hu07MNluNITQ5dT1KxsSPhR/DfaTiCf7NpMDRVPyipy8z2oePB9kycqY5Tref4Kf1ph5Q4CzN2t3EG6EYhVKgZWGhMgmeo+NC8JzPisU3Yi1dQvpna3lCjqZjeOlP8AwzALZtqiiAB/X9etSuX3qKJL2LYWvCK9qC/ilSMzBZ2k70DPW2XcLa7rNsK3Nb5sttZ9kDMfOdQP1obj+KrZstdcGB0G+pgD51VqqQqlSbfQPxXLtp74Z1kRt0aDIB8gTtRtiFWSNANFA6DoAKEYPiNx2y3lt2mMNbUXAzkdZHp4USL6STQegQUX6kuxXxuIvYp4abdoHu2wdW83Ph5VX5g+0C1gAtp/3l47Iv3R4uenkN6049zGqsww/tHd/Dxy/WuPc35mxU6nurr8alicXPiXy2oX+g48S+1C21ws9lxMeywPTwMeFEsLgGRxi8NcD2b8MSCVIPXx9CDsa5FiWMCep/If602/ZvzUbFw4e4C2Hu7j+7Me2PKBqPDXpXVx1o5nL1I6JzNzHcOCuRaW9cy93OgbrBMdYEmK5rjruIxlq0b7BXDFVzSsgxrlAOswNBr7q7Dg8CqOJ7w6HpB2Iod9oHJv7RaN2yALqLqAPbWDpH4hJINTUtjuLZyKxw8WmYXlOUiARspkayNtJGuuu1VLN1jmyj0n1DDeigxjiR7QA9g7jRtFO6jQajWnzlr7L0MYrF5rNka5GOXN4AjVgNTpOY+VV7IST9jll7A3nYsttyCZkKSPP5zXtd+HPdu33LOG/droveK6D+FRArKamahOsYU6gKne0O4n4CljntGGKs5wAezX4Z28hXUbaD/l7c+R/wD5qvjeWMPiHV72HzEAAHtX0EzAAgRqajGXyyzjYAwrohYM1py1wkAN3WJkwJ6idqJ4vEubFxVszKNAXUzHSdD8DUvMPImHu2z+z20t3SwPaHP0OvXc+VE+X8BetWst+6LrzowEQOg8/U1OkuijbkIfLuO4jZcF8LcuLAUrkKggTrO+YT6b10vh15ntqz2+zciSkzl8pjwqdVrdVoNp+wK+WbChXNfGFwuFe4zFfuqRvJB284BosBXOvttukYbDqNmusT7k0/M0Yq3QJOlYtcpXXGMwdwkA3LsQT3iDIYn+GJHuqtzjzR2969dzH2uytKPuoN2noT+ppcwONIOYt7CHLJ6wVAH801Qa4TH9b10qO7IOWg9wviarZRSoH7xrkj2iYAUTvl7vzNS4PjT3Hu3zcftYObWAFYqsDw9oiNopfTEH9K8tYhtz1Efynai0DkO+D489t1yuy29BcIgsucy2UmYMbehro1nlGxlUWzKwMukzOsg9Z3rjhxKtcYgwra+8iR8zFdS5N5qf9jsg5ZQZNZnukgdfCK55p1ovB7A/MmSziDZ7vZoyhiVEnMFJ+Gbb1pjX7PLc+0CP+ga/PaknmPiK3cViTcMEjSNvZt9SfCffT9gebH7K3+7B7i6yde6KSanXpHjxvZGv2fpqZT32x9ahv8oJZU3S1tcneBCQQRqII2NXjzY392PifpVHEY9sbeSzli2kPdEzP4V9/wCVTi8t76GfD2D/ACtiHewDcmWJYSSSFPsgz1gT76MzUdi1lUD41JFOAwmqmN4bbvAC4it4E7ifA7irZoHzTi1RLeaYF1HkDT926tBPSYisuyeRxUW5dBXmG472+zsEBgBJPl00pYscTu2luJjgOybIgMzOclTrvppvRLDcz2X65fdI+I+lCOdsar27IR1bNdEwZ2E6jyqjduzlnOHHnF9fzosty6xcJasiyLdwN+0M+d2A2y9dRpB0opzRh3aw3ZgkjXKDGYdRPzqtyXx79ossG9u22U+Y3U/DT3UfcTWlvsrijFwuPv8A2OUthbv/ACzfzL9aGY3l7tGzNhrs7aMOnvrp+Ow+STGYDWBEx5AxNUFdWRnEwu4I19wpVFRdpAlhcu5y/M5mvKOZgFsukSSzww9N6nx/KpFlj3JEbKwO4275HyroFoo6h1IKsJB8a3t21BkrI8NNfWtbLQi4qrsq8EAsWMLhbhY3Tb0ME5SO8VY/dAzZRPhTVg70rruNDQYK9xu6QibszdPEztV/C4u2WPZsWCwCT103qjV7QU60QYflnCWL9zFdiXusQVH3VbqwH3Sep+FUuN4HEX7oa6SU+6qzCz0jpPjuaZA1WsBlAaJ3JIJ0E7x5T0plLVCtAGxym+UbDy10+FZR48THQMw8QpI9xAr2tRgAoFSBajWpVrnKHoFbgV4DUOJ4iqaHVjso1Y+7w8zpWMWRVHF8fsWmyvdUN4amPWAYoLxfEYu73bYW2nk3ePqY093xoEOV7/4Qf8QoKUH2wuMvgdk5mw3S6vzH5iuY/aNx5sbltW7RVbbEhmI72401gCI86MHl+8PuH3FfrWv/AIau7m23y+tUjKCd2JKMmqo5oMI+Ug25/i7w/wBDW97gpVcxu2SBuFc5j6AqNa6Vc4Ldj+zYD0ND8dys9xSuRhPkR18asskSbxsSDwjNYNxQuxOt63OhA/s4Db/1pWnDOXMReDMiRbX2ndgiAxtmbTMfAa09YHhC4O2Abf7Q/wB1MhcCTMnof61qtieHYnEkNiCwUexaUZVQeAUAAe6jzQvARLTZRENm9RH+9X7dq2QCWuBtZACEDfLrmBPnpTnh+AAmSoj0or+xId0U+6tyCoHL8TYgjIzEaSTA6a7MacOCclHFNFjFqyqis5IIylvZWA5kwDOsDzOgJY7CrOigdNAPfVng4/Zwxtnsw2rEaTE6n50G3WgqOyo32YYztQi3xlKk5wXyggjukTIOsjcHWn/lTlg4S0FZg77s2vePv1gCs5R4m16xncmWZss75QYH5Gj+aoSk3plFFIytprUGvKUY2NQ4rNkOVgjRoxAIHqDoffUmagfNH77CXrduHdgAFBE+2s/KaK7A2iLifKNpmJAyMRummusmNqV+Ncv3LI7RmDIkkHYyQQJHXeuk3kMmlH7RWjC5SYztuOka1V3fRw+Iw4+DlWwd9mzkBjO7n5D6iuhTSRyth8mGGQEMBmAPnqPfB+VNHD+KrdJUdAD9fhQo6sa4xUfoecXwXaIY9oaigeGvvYEsqlJl4DM0dYA1MeFNJoXi7P7wKN2BI92+u1BMdoWTj7WYDDsxUz3Cjrl16ZgNJ6UZwmFy969p4J1Pr4D51JiMSLZyoM9zx6J/r51pgLJuMSO+ernYenjTqF7Yjl7Ijxrvc0ACodAo6/18qv8AC8DkXXT0/U9aJYbAqg8T4nc/6VV4hjMhyqMz9F8PNj0pmZIku3wpA2kaUO4jx63ZGa4Rl/D1fyA8PPag/G+IXba5gpuuxAjovh3d49ap8I5XuYh+0vHM3nqq/U+WwrJLszb6RePPeNfvWrMWz7ICTA23r2mqzy3aCgEEnxmspuQvEoClzmjnq1giFK533KgxA8z4npVDiPP6d4WiVABhypJY9Aq9JPU/CuR8Y4g126zOxZidSepqMIW9jznS0PGC55xtxb94OFtKYCnKW7x7oWRJ06j5UT5S54W5d7G6gRnPdYT3j4MSSSfAzSDw61na1bncCfeST8qtcXv25XsVKFTo0ATl2II31G9bJjU/SaE3HZ1zjPGLeFtG4+2wA3Y+FBeB87m/iFRlCW7g7iyS0gTJYACDrpExSLzXzWcWbWmUKgkeLEDOfjpW/LHFGbFYdDB/errtG/6TXNHw3HHtbLPPc6T0dhxeOSyma4cixIJ6+kTJ8qt4LFJcsi6pDIRIII9NVkEHyNcq5x4s97EtaBOS22VVE7wATHjpFSciYtmuths7BHBeJjVd5O+1ZYYKPKjeZJvidHucTtgs2YEjQIIkn1nSfDeprFh7o/eDIu4Uaz7vH19wqHD2bCZcxVmXYnYeg/WjOHxAbWZneOnpBoLg/ahVJ/NmYbB5NdPPXX3HqflUgtya2Vp393X5mp7a0JcXqKKQUluTPbdkeFWrWFU7qp9wrW2k0QtWwBVsULJZZi9d4ChxEm2kTPsiI+FIHOGJTE4pcLh1VUB77IoGgMkmPl7vGnH7QubRhbBCn944geQ/1+tK3KfBSozv/aXO8x8B0H6+/wAqKio20C3KrGfhWEFtAAIEAAeAG1XSajFbLSjEk14TXlakUwDTFWs6MslcwIkbjzpK4hwnFWe8YvLO6+17wf0mnc1ol5GLIHBZYzLpKzMT6xTRVuiGbDHJ32IFjmdwYFxgfBtfkaH84cfa7ZQOV0YwRpOnrTziuCWrgh0B/P40ucU5BkHs3Hkr6j/Str5OKfhsyVJ2gjyrjFezaZCCpWD5EdPjpUx4cqYlbgZgy9ARBB3BEbGYqHlrhLYex2bEZsxOg01I2ozxC2EXPc7gjruesAb1WMbdHoJvjbCqXJAI2NaYpSUIUwaCcv8AG+0ZkIgRKmdT4jw8Dp50dDUr9Eh16kUcNwaRqCqH4t60Xt2gggAADpsBXmKx6W0zs0D5nyAoHnuYp8pPZW4nL95h/F9P9qo37iJUWsRxQuSlnXxfoPT+oqKwqJmE97dmP1q3cv27K5EG+mm5/wBa2w/Cszdpd36L0XwnxNL2MA34czvnUFVOkndvQdBRvDXhbUDw2FS4vFjZfjQxm1pXKugpFxsexO9ZVOayp8mPRwTimJKqPOl9TJmsrK610cb7LDXiCCCQRGo8qYsFi0awW7MFrYDSdZIMH5RWVlTyLQ+N7AN64C/kKu8J4rcs4hLlmO0WcsgGCQVnXTSdKysqjJokxWMd7uZmJZiSx8T1JPjNOnKHBch7Zx3hKqJ28TpXtZUn/VX4kvFTccWvkYXfWvbeIZTKkg+RrysrmOFNraMv8cxKardJHnB/MVljnPE9bg/lX6V5WVSCTXR6nhss5x2y4nPeJHVP5BUo+0TE7fuz/hP1rysqlHQLFi+3Eca125qlogx0J2Ajw0+A866JgbOVZO5rKyoz7oMeizNbVlZQQxmaszVlZRAeE0ucuD/2hxL1sj/8bVlZVIdiyDotnSRHwr1bBJgDWsrKPFBbIeMcUt4JQWGe63siNBOkz6++lDH4lrpN6805ZPXQeQHSsrK6OiPbKHKnNC3McqBP3cHL4k7z5CJ0ro6XJEisrKll6HgaX8Pny7ArMMRMA7wPGo1kzbsiD95m3PmfoKyspYu0M+whg+GLZ77HM53Y/ko6CoMVji2g0Fe1lLJhiimTUV141NZWVMcGNxjXRdKysrKnyY1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upload.wikimedia.org/wikipedia/commons/thumb/a/af/Centennial-HS-7229.jpg/220px-Centennial-HS-7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981200"/>
            <a:ext cx="5307330" cy="398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1459</TotalTime>
  <Words>120</Words>
  <Application>Microsoft Office PowerPoint</Application>
  <PresentationFormat>On-screen Show (4:3)</PresentationFormat>
  <Paragraphs>50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Hardcover</vt:lpstr>
      <vt:lpstr>Unidad 4: La vida escolar</vt:lpstr>
      <vt:lpstr>el armario</vt:lpstr>
      <vt:lpstr>el auditorio</vt:lpstr>
      <vt:lpstr>el baño</vt:lpstr>
      <vt:lpstr>la biblioteca</vt:lpstr>
      <vt:lpstr>la cafetería</vt:lpstr>
      <vt:lpstr>el cuarto de pesas</vt:lpstr>
      <vt:lpstr>la enfermería</vt:lpstr>
      <vt:lpstr>la escuela</vt:lpstr>
      <vt:lpstr>el estadio</vt:lpstr>
      <vt:lpstr>el gimnasio</vt:lpstr>
      <vt:lpstr>la oficina</vt:lpstr>
      <vt:lpstr>el salón de clase</vt:lpstr>
      <vt:lpstr>la bibliotecaria</vt:lpstr>
      <vt:lpstr>el/la director(a)</vt:lpstr>
      <vt:lpstr>la enfermera</vt:lpstr>
      <vt:lpstr>el/la entrenador(a)</vt:lpstr>
      <vt:lpstr>el/la profesor(a)</vt:lpstr>
      <vt:lpstr>la secretaria</vt:lpstr>
      <vt:lpstr>los trabajadores de limpieza</vt:lpstr>
      <vt:lpstr>primero</vt:lpstr>
      <vt:lpstr>segundo</vt:lpstr>
      <vt:lpstr>tercero</vt:lpstr>
      <vt:lpstr>cuarto  </vt:lpstr>
      <vt:lpstr>quinto</vt:lpstr>
      <vt:lpstr>a la derecha de</vt:lpstr>
      <vt:lpstr>a la izquierda de</vt:lpstr>
      <vt:lpstr>al lado de</vt:lpstr>
      <vt:lpstr>cerca de</vt:lpstr>
      <vt:lpstr>debajo de</vt:lpstr>
      <vt:lpstr>delante de</vt:lpstr>
      <vt:lpstr>adentro de</vt:lpstr>
      <vt:lpstr>detrás de</vt:lpstr>
      <vt:lpstr>encima de</vt:lpstr>
      <vt:lpstr>entre de</vt:lpstr>
      <vt:lpstr>afuera de</vt:lpstr>
      <vt:lpstr>lejos de</vt:lpstr>
    </vt:vector>
  </TitlesOfParts>
  <Company>Frisco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 4.1</dc:title>
  <dc:creator>martinezc</dc:creator>
  <cp:lastModifiedBy>gordonk</cp:lastModifiedBy>
  <cp:revision>95</cp:revision>
  <dcterms:created xsi:type="dcterms:W3CDTF">2010-12-09T14:25:57Z</dcterms:created>
  <dcterms:modified xsi:type="dcterms:W3CDTF">2015-02-05T22:25:35Z</dcterms:modified>
</cp:coreProperties>
</file>