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87" r:id="rId4"/>
    <p:sldId id="257" r:id="rId5"/>
    <p:sldId id="258" r:id="rId6"/>
    <p:sldId id="288" r:id="rId7"/>
    <p:sldId id="274" r:id="rId8"/>
    <p:sldId id="289" r:id="rId9"/>
    <p:sldId id="290" r:id="rId10"/>
    <p:sldId id="294" r:id="rId11"/>
    <p:sldId id="295" r:id="rId12"/>
    <p:sldId id="275" r:id="rId13"/>
    <p:sldId id="298" r:id="rId14"/>
    <p:sldId id="296" r:id="rId15"/>
    <p:sldId id="276" r:id="rId16"/>
    <p:sldId id="277" r:id="rId17"/>
    <p:sldId id="278" r:id="rId18"/>
    <p:sldId id="300" r:id="rId19"/>
    <p:sldId id="340" r:id="rId20"/>
    <p:sldId id="279" r:id="rId21"/>
    <p:sldId id="285" r:id="rId22"/>
    <p:sldId id="301" r:id="rId23"/>
    <p:sldId id="286" r:id="rId24"/>
    <p:sldId id="302" r:id="rId25"/>
    <p:sldId id="259" r:id="rId26"/>
    <p:sldId id="303" r:id="rId27"/>
    <p:sldId id="265" r:id="rId28"/>
    <p:sldId id="266" r:id="rId29"/>
    <p:sldId id="304" r:id="rId30"/>
    <p:sldId id="267" r:id="rId31"/>
    <p:sldId id="260" r:id="rId32"/>
    <p:sldId id="261" r:id="rId33"/>
    <p:sldId id="305" r:id="rId34"/>
    <p:sldId id="306" r:id="rId35"/>
    <p:sldId id="307" r:id="rId36"/>
    <p:sldId id="270" r:id="rId37"/>
    <p:sldId id="262" r:id="rId38"/>
    <p:sldId id="314" r:id="rId39"/>
    <p:sldId id="308" r:id="rId40"/>
    <p:sldId id="309" r:id="rId41"/>
    <p:sldId id="310" r:id="rId42"/>
    <p:sldId id="313" r:id="rId43"/>
    <p:sldId id="312" r:id="rId44"/>
    <p:sldId id="311" r:id="rId45"/>
    <p:sldId id="269" r:id="rId46"/>
    <p:sldId id="271" r:id="rId47"/>
    <p:sldId id="263" r:id="rId48"/>
    <p:sldId id="268" r:id="rId49"/>
    <p:sldId id="315" r:id="rId50"/>
    <p:sldId id="316" r:id="rId51"/>
    <p:sldId id="317" r:id="rId52"/>
    <p:sldId id="264" r:id="rId53"/>
    <p:sldId id="341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7" r:id="rId62"/>
    <p:sldId id="328" r:id="rId63"/>
    <p:sldId id="329" r:id="rId64"/>
    <p:sldId id="331" r:id="rId65"/>
    <p:sldId id="332" r:id="rId66"/>
    <p:sldId id="333" r:id="rId67"/>
    <p:sldId id="334" r:id="rId68"/>
    <p:sldId id="342" r:id="rId69"/>
    <p:sldId id="343" r:id="rId70"/>
    <p:sldId id="344" r:id="rId71"/>
    <p:sldId id="338" r:id="rId72"/>
    <p:sldId id="345" r:id="rId73"/>
    <p:sldId id="339" r:id="rId74"/>
    <p:sldId id="346" r:id="rId75"/>
    <p:sldId id="347" r:id="rId76"/>
    <p:sldId id="335" r:id="rId77"/>
    <p:sldId id="336" r:id="rId78"/>
    <p:sldId id="337" r:id="rId79"/>
    <p:sldId id="348" r:id="rId80"/>
    <p:sldId id="349" r:id="rId81"/>
    <p:sldId id="350" r:id="rId82"/>
    <p:sldId id="351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304" y="-16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9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FF-6779-4EE3-870D-5390B0E06FF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1B8FFF-6779-4EE3-870D-5390B0E06FF9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B9F9C1-0AB4-4DE5-AEDD-91E545FFC1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Unidad 4: La vida escolar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Parte 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7023759" cy="1828517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coro</a:t>
            </a:r>
            <a:endParaRPr lang="en-US" dirty="0"/>
          </a:p>
        </p:txBody>
      </p:sp>
      <p:pic>
        <p:nvPicPr>
          <p:cNvPr id="6146" name="Picture 2" descr="C:\Users\Team Gordon\AppData\Local\Microsoft\Windows\Temporary Internet Files\Content.IE5\ABSKE322\MP9004278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8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7023759" cy="1828517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deportes</a:t>
            </a:r>
            <a:endParaRPr lang="en-US" dirty="0"/>
          </a:p>
        </p:txBody>
      </p:sp>
      <p:pic>
        <p:nvPicPr>
          <p:cNvPr id="7170" name="Picture 2" descr="C:\Users\Team Gordon\AppData\Local\Microsoft\Windows\Temporary Internet Files\Content.IE5\ABSKE322\MP9004424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867400" cy="371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24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04087"/>
            <a:ext cx="17023759" cy="1828517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educación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endParaRPr lang="en-US" dirty="0"/>
          </a:p>
        </p:txBody>
      </p:sp>
      <p:pic>
        <p:nvPicPr>
          <p:cNvPr id="11266" name="Picture 2" descr="C:\Documents and Settings\gordonk\Local Settings\Temporary Internet Files\Content.IE5\R91PGA5R\MC9000603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807" y="2895600"/>
            <a:ext cx="3733800" cy="26501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</a:t>
            </a:r>
            <a:r>
              <a:rPr lang="en-US" dirty="0" err="1" smtClean="0">
                <a:cs typeface="Times New Roman"/>
              </a:rPr>
              <a:t>í</a:t>
            </a:r>
            <a:r>
              <a:rPr lang="en-US" dirty="0" err="1" smtClean="0"/>
              <a:t>sica</a:t>
            </a:r>
            <a:endParaRPr lang="en-US" dirty="0"/>
          </a:p>
        </p:txBody>
      </p:sp>
      <p:pic>
        <p:nvPicPr>
          <p:cNvPr id="9218" name="Picture 2" descr="C:\Users\Team Gordon\AppData\Local\Microsoft\Windows\Temporary Internet Files\Content.IE5\B8RMZFMW\MC9002871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3155887" cy="349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3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francés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480"/>
            <a:ext cx="18135331" cy="111676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C:\Documents and Settings\gordonk\Local Settings\Temporary Internet Files\Content.IE5\8M6R988L\MC9001047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713" y="2708275"/>
            <a:ext cx="4620888" cy="2092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45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gimnasia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480"/>
            <a:ext cx="18135331" cy="111676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Team Gordon\AppData\Local\Microsoft\Windows\Temporary Internet Files\Content.IE5\B8RMZFMW\MP9004275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87" y="2438400"/>
            <a:ext cx="480811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historia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0" y="3486832"/>
            <a:ext cx="7190493" cy="23418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C:\Documents and Settings\gordonk\Local Settings\Temporary Internet Files\Content.IE5\SI8GB6UD\MC9004450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3702050" cy="47936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inglés</a:t>
            </a:r>
            <a:endParaRPr lang="en-US" dirty="0"/>
          </a:p>
        </p:txBody>
      </p:sp>
      <p:pic>
        <p:nvPicPr>
          <p:cNvPr id="14342" name="Picture 6" descr="C:\Documents and Settings\gordonk\Local Settings\Temporary Internet Files\Content.IE5\8M6R988L\MC9102172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00" y="2033587"/>
            <a:ext cx="3162300" cy="42640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lectura</a:t>
            </a:r>
            <a:endParaRPr lang="en-US" dirty="0"/>
          </a:p>
        </p:txBody>
      </p:sp>
      <p:pic>
        <p:nvPicPr>
          <p:cNvPr id="12290" name="Picture 2" descr="C:\Users\Team Gordon\AppData\Local\Microsoft\Windows\Temporary Internet Files\Content.IE5\310B54T1\MC9004402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01498"/>
            <a:ext cx="4191000" cy="34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gordonk\AppData\Local\Microsoft\Windows\Temporary Internet Files\Content.IE5\31SYCBTO\literature_img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13013"/>
            <a:ext cx="28575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4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alemán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479"/>
            <a:ext cx="15770381" cy="6709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Documents and Settings\gordonk\Local Settings\Temporary Internet Files\Content.IE5\RTIU7XUC\MC9001048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2352675"/>
            <a:ext cx="3452812" cy="33554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488188"/>
            <a:ext cx="15994046" cy="1532759"/>
          </a:xfrm>
        </p:spPr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matemáticas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Documents and Settings\gordonk\Local Settings\Temporary Internet Files\Content.IE5\RTIU7XUC\MC9003326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67000"/>
            <a:ext cx="3548062" cy="32210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producc</a:t>
            </a:r>
            <a:r>
              <a:rPr lang="en-US" dirty="0" err="1" smtClean="0">
                <a:cs typeface="Times New Roman"/>
              </a:rPr>
              <a:t>i</a:t>
            </a:r>
            <a:r>
              <a:rPr lang="en-US" dirty="0" err="1" smtClean="0"/>
              <a:t>ón</a:t>
            </a:r>
            <a:r>
              <a:rPr lang="en-US" dirty="0" smtClean="0"/>
              <a:t> de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479"/>
            <a:ext cx="12294141" cy="56125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5" name="Picture 3" descr="C:\Users\Team Gordon\AppData\Local\Microsoft\Windows\Temporary Internet Files\Content.IE5\B8RMZFMW\MC90043263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96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qu</a:t>
            </a:r>
            <a:r>
              <a:rPr lang="en-US" dirty="0" err="1" smtClean="0">
                <a:latin typeface="Times New Roman"/>
                <a:cs typeface="Times New Roman"/>
              </a:rPr>
              <a:t>ímica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49" y="1532254"/>
            <a:ext cx="15718073" cy="46974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am Gordon\AppData\Local\Microsoft\Windows\Temporary Internet Files\Content.IE5\CDAHJ3VI\MC9002339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74" y="2207536"/>
            <a:ext cx="2661066" cy="31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3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taller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49" y="1532254"/>
            <a:ext cx="15718073" cy="46974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Team Gordon\AppData\Local\Microsoft\Windows\Temporary Internet Files\Content.IE5\310B54T1\MC9003403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2286000" cy="41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7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bandera</a:t>
            </a:r>
            <a:endParaRPr lang="en-US" dirty="0"/>
          </a:p>
        </p:txBody>
      </p:sp>
      <p:pic>
        <p:nvPicPr>
          <p:cNvPr id="16387" name="Picture 3" descr="C:\Users\Team Gordon\AppData\Local\Microsoft\Windows\Temporary Internet Files\Content.IE5\310B54T1\MP9003847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325279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0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el bolígrafo / la pluma</a:t>
            </a:r>
            <a:endParaRPr lang="en-US" dirty="0"/>
          </a:p>
        </p:txBody>
      </p:sp>
      <p:pic>
        <p:nvPicPr>
          <p:cNvPr id="3076" name="Picture 4" descr="C:\Documents and Settings\martinezc\Local Settings\Temporary Internet Files\Content.IE5\83IY52ER\MP9003142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146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borrador</a:t>
            </a:r>
            <a:endParaRPr lang="en-US" dirty="0"/>
          </a:p>
        </p:txBody>
      </p:sp>
      <p:pic>
        <p:nvPicPr>
          <p:cNvPr id="17410" name="Picture 2" descr="http://c3.soap.com/images/products/p/wxb/wxb-125_2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90070"/>
            <a:ext cx="4648200" cy="275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6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calculadora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62200" y="1905000"/>
            <a:ext cx="16824959" cy="624714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gordonk\Local Settings\Temporary Internet Files\Content.IE5\YK5CK2NX\MC90043388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62225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carpeta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479"/>
            <a:ext cx="15459075" cy="56959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Team Gordon\AppData\Local\Microsoft\Windows\Temporary Internet Files\Content.IE5\310B54T1\MC90043158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52" y="2470270"/>
            <a:ext cx="3450329" cy="34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cinta</a:t>
            </a:r>
            <a:endParaRPr lang="en-US" dirty="0"/>
          </a:p>
        </p:txBody>
      </p:sp>
      <p:pic>
        <p:nvPicPr>
          <p:cNvPr id="18434" name="Picture 2" descr="C:\Users\Team Gordon\AppData\Local\Microsoft\Windows\Temporary Internet Files\Content.IE5\ABSKE322\MP9003827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59428"/>
            <a:ext cx="5257800" cy="37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4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>
                <a:cs typeface="Times New Roman"/>
              </a:rPr>
              <a:t>á</a:t>
            </a:r>
            <a:r>
              <a:rPr lang="en-US" dirty="0" err="1" smtClean="0"/>
              <a:t>lgebra</a:t>
            </a:r>
            <a:endParaRPr lang="en-US" dirty="0"/>
          </a:p>
        </p:txBody>
      </p:sp>
      <p:pic>
        <p:nvPicPr>
          <p:cNvPr id="1026" name="Picture 2" descr="C:\Users\Team Gordon\AppData\Local\Microsoft\Windows\Temporary Internet Files\Content.IE5\B8RMZFMW\MP90039013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4648200" cy="331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5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computadora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480"/>
            <a:ext cx="16251493" cy="814411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Team Gordon\AppData\Local\Microsoft\Windows\Temporary Internet Files\Content.IE5\R81FTRWO\MP9004464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4690533" cy="37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962400" cy="1143000"/>
          </a:xfrm>
        </p:spPr>
        <p:txBody>
          <a:bodyPr/>
          <a:lstStyle/>
          <a:p>
            <a:r>
              <a:rPr lang="es-PE" dirty="0" smtClean="0"/>
              <a:t>los cuadernos</a:t>
            </a:r>
            <a:endParaRPr lang="en-US" dirty="0"/>
          </a:p>
        </p:txBody>
      </p:sp>
      <p:pic>
        <p:nvPicPr>
          <p:cNvPr id="4098" name="Picture 2" descr="C:\Documents and Settings\martinezc\Local Settings\Temporary Internet Files\Content.IE5\CNME0TQP\MP9004009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3733131" cy="46675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el diccionario</a:t>
            </a:r>
            <a:endParaRPr lang="en-US" dirty="0"/>
          </a:p>
        </p:txBody>
      </p:sp>
      <p:pic>
        <p:nvPicPr>
          <p:cNvPr id="5123" name="Picture 3" descr="C:\Documents and Settings\martinezc\Local Settings\Temporary Internet Files\Content.IE5\ZWIU8EIN\MP9004436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5602521" cy="37284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el escritorio</a:t>
            </a:r>
            <a:endParaRPr lang="en-US" dirty="0"/>
          </a:p>
        </p:txBody>
      </p:sp>
      <p:pic>
        <p:nvPicPr>
          <p:cNvPr id="21507" name="Picture 3" descr="C:\Users\Team Gordon\AppData\Local\Microsoft\Windows\Temporary Internet Files\Content.IE5\R81FTRWO\MC9000302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" y="2057400"/>
            <a:ext cx="4190999" cy="348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5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la goma</a:t>
            </a:r>
            <a:endParaRPr lang="en-US" dirty="0"/>
          </a:p>
        </p:txBody>
      </p:sp>
      <p:pic>
        <p:nvPicPr>
          <p:cNvPr id="22530" name="Picture 2" descr="C:\Users\Team Gordon\AppData\Local\Microsoft\Windows\Temporary Internet Files\Content.IE5\B8RMZFMW\MC90043258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Team Gordon\AppData\Local\Microsoft\Windows\Temporary Internet Files\Content.IE5\ABSKE322\MP9004423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1335136" cy="184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5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la grapadora</a:t>
            </a:r>
            <a:endParaRPr lang="en-US" dirty="0"/>
          </a:p>
        </p:txBody>
      </p:sp>
      <p:pic>
        <p:nvPicPr>
          <p:cNvPr id="23554" name="Picture 2" descr="C:\Users\Team Gordon\AppData\Local\Microsoft\Windows\Temporary Internet Files\Content.IE5\B8RMZFMW\MC9004349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714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5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hoja</a:t>
            </a:r>
            <a:r>
              <a:rPr lang="en-US" dirty="0" smtClean="0"/>
              <a:t> de </a:t>
            </a:r>
            <a:r>
              <a:rPr lang="en-US" dirty="0" err="1" smtClean="0"/>
              <a:t>papel</a:t>
            </a:r>
            <a:endParaRPr lang="en-US" dirty="0"/>
          </a:p>
        </p:txBody>
      </p:sp>
      <p:pic>
        <p:nvPicPr>
          <p:cNvPr id="24579" name="Picture 3" descr="C:\Users\Team Gordon\AppData\Local\Microsoft\Windows\Temporary Internet Files\Content.IE5\R81FTRWO\MC90001664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191000" cy="471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	el lápiz		         los lápices</a:t>
            </a:r>
            <a:endParaRPr lang="en-US" dirty="0"/>
          </a:p>
        </p:txBody>
      </p:sp>
      <p:pic>
        <p:nvPicPr>
          <p:cNvPr id="6147" name="Picture 3" descr="C:\Documents and Settings\martinezc\Local Settings\Temporary Internet Files\Content.IE5\83IY52ER\MP9004005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362200"/>
            <a:ext cx="2496312" cy="3121152"/>
          </a:xfrm>
          <a:prstGeom prst="rect">
            <a:avLst/>
          </a:prstGeom>
          <a:noFill/>
        </p:spPr>
      </p:pic>
      <p:pic>
        <p:nvPicPr>
          <p:cNvPr id="6149" name="Picture 5" descr="C:\Documents and Settings\martinezc\Local Settings\Temporary Internet Files\Content.IE5\ZWIU8EIN\MP90044835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3655982" cy="24330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libro</a:t>
            </a:r>
            <a:endParaRPr lang="en-US" dirty="0"/>
          </a:p>
        </p:txBody>
      </p:sp>
      <p:pic>
        <p:nvPicPr>
          <p:cNvPr id="28674" name="Picture 2" descr="http://cdn-2.freeonlinetextbooks.net/wp-content/uploads/2011/03/expresate-level-1-978-0030676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905000"/>
            <a:ext cx="28575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mapa</a:t>
            </a:r>
            <a:endParaRPr lang="en-US" dirty="0"/>
          </a:p>
        </p:txBody>
      </p:sp>
      <p:pic>
        <p:nvPicPr>
          <p:cNvPr id="25602" name="Picture 2" descr="C:\Users\Team Gordon\AppData\Local\Microsoft\Windows\Temporary Internet Files\Content.IE5\310B54T1\MC9000890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31059"/>
            <a:ext cx="3373069" cy="387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267200" cy="1143000"/>
          </a:xfrm>
        </p:spPr>
        <p:txBody>
          <a:bodyPr/>
          <a:lstStyle/>
          <a:p>
            <a:r>
              <a:rPr lang="es-PE" smtClean="0"/>
              <a:t>el </a:t>
            </a:r>
            <a:r>
              <a:rPr lang="es-PE" dirty="0" smtClean="0"/>
              <a:t>almuerzo</a:t>
            </a:r>
            <a:endParaRPr lang="en-US" dirty="0"/>
          </a:p>
        </p:txBody>
      </p:sp>
      <p:pic>
        <p:nvPicPr>
          <p:cNvPr id="1027" name="Picture 3" descr="C:\Documents and Settings\martinezc\Local Settings\Temporary Internet Files\Content.IE5\1K31MMRD\MP9004034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3048000" cy="45764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marcador</a:t>
            </a:r>
            <a:endParaRPr lang="en-US" dirty="0"/>
          </a:p>
        </p:txBody>
      </p:sp>
      <p:pic>
        <p:nvPicPr>
          <p:cNvPr id="26626" name="Picture 2" descr="C:\Users\Team Gordon\AppData\Local\Microsoft\Windows\Temporary Internet Files\Content.IE5\ABSKE322\MC9002825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3429000" cy="362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mesa</a:t>
            </a:r>
            <a:endParaRPr lang="en-US" dirty="0"/>
          </a:p>
        </p:txBody>
      </p:sp>
      <p:sp>
        <p:nvSpPr>
          <p:cNvPr id="3" name="AutoShape 2" descr="data:image/jpeg;base64,/9j/4AAQSkZJRgABAQAAAQABAAD/2wCEAAkGBxAPEBAREhAPFRASDxYQFRAQEBUQEhAQFBQWFhYXFxMYHCggGBolGxQUITEhJSkrLi4uFx8zODMsNygtLisBCgoKDg0OFxAQGy8mIB0sMCwsLzAsLCwyLCwsKywsLCwsLCwsLCwsLCssLCs3LCwsLSwsLCwsNyw3LCwsLCssLP/AABEIAMgAyAMBIgACEQEDEQH/xAAcAAEAAQUBAQAAAAAAAAAAAAAABgECBAUHAwj/xABDEAACAgEBAwkFBAcFCQAAAAAAAQIDBBEFBhITISIxQVFxgZEHMlJhoUJiscEIFCMzcqLRQ3WCkrIkJVNjdIOTwtP/xAAYAQEBAQEBAAAAAAAAAAAAAAAAAQMEAv/EACERAQEBAAICAgIDAAAAAAAAAAACAQMxBBFBUSFSEzJh/9oADAMBAAIRAxEAPwDuIAAAAAAAAAAAAAAAAAAAAAAAAAAAAAAAAAAAAAAAAAAAAAAAAAAAAAAAAAAAAAAAAAAAAAAAAAAAAAAAAAAAAAAAALZzSWraS729F6msyd4cav8AtOJ90FxfXqJtZna5m702oIvZvfHXo0Sa+9NRfokz1x97qn79dkfmtJr6c/0PH80fb3/Ff0kYMHE2vj280LYN/C3wy9GZup7zffTPc9KgAoAAAAAAAAAAAAAABj5OZXV784x8Xo/QDIBo8neamPuRnN/JcK9X/Q1eRvJfL3VCC+S436vRfQyrnjPlpPDe/CX6mDk7Xor962OvdF8T9EQrIyLLP3lk5fJy5vTqPJRSMK8r6xtPjfepPkb1QX7uqUvnJ8C/Nmqydv5M+qagu6uP5vU1jBjXPe/LWeGM+C6Tm9ZylJ985OX4nm4l7KGW77aeljRa4noyjHseLjr1peZkYufdV7ls4ru11j6PmPNljLlbnRs5vbfY29t0eacITXy1rl+aNvjb148ve44P70dV6ohDRRms+ReMt4J107GzarfcshL+GSb9D3OTuPb29/b6mfjbayq+aN02u6fTX15zafLz5xlvjb8a6UCF7C36hdk14ljrd1nFw8lLVrhTb4o9njqUOmays9456nZ31qagxs7ProjxWSSTei7W38l2mjyd64/2dUn87HwL0WrJXJM96sxVdYkmpbbbGC1lKMV3yaS9WQjI27kz+2orurjp9XqzXy6T4pNyfxSbk/VmFeVOdNp8et7TLI3ix49UnN/8uOv1fMazI3osfNCqEV3zlxv/ACrRfVkf1GpjXk3vX4bZwRjOyNp32e9bPTuj0F9DDUV595VMGFVu961yczoATGpFUaA1AAoVKEApqV1KMCjLWi7QowqxlGXSaSbeiS62+ZLzI3tXfXDx9Upu2fw1dJa/OXUizO11jzW5PaQMxM/OqojxW2Qgvvy018F1sh2Ltja21JOGFjuMepyh0uHxtkkl5I2t3skuqouzM7K47IQU3VDWTkuJcSldJ92vUjpjxd3+zCvIzOmu2lv/AFRfDj1Stl8UuhBeWjb+hkbP3U29tdKU2sbHkk05vk1KL501CPSkvFo1XtF2fTj4myoUVxhK6i+yxx966TlXCHE+3TR6eJ9JYdCrrrrXVCEYLwikvyOqOGJ6xz1y1XeoRuH7MMXZNiv5Wy7J4HDjklXXFS04uGtdWunW22Ceg1ZuYe2NZ1EsTMxYSsrqhbXdBJzUYycJRk4rn06Mlr4EZ3f34xcrSMnyNr+zJ6wk/uz/ACZ3TQge+fstwdo8U4JY+Q+flK4rgm/v19T8eZmXJxTfbSOTZ6YCKo5rlvaewLv1exwugoqahxOSdbemsX70VzPwJXsDe3FzNIxlwWf8KxpNv7r7TivgqXXHNNN/oVLdSupg1XajUtGoFdSupTQIKqCmoArqCh53Xxri5SlGMV1yk1FLzYHpoUIntTf3Gq1jTGV8/udGHnJrn8kafGytsbWbjjwlGHU+QXDFfxXP+ptHj3X+Mq54xM9qbbxsX99dCD+DXim/8K5yIZ+/87JcGJjvVvRWW88m/u1x/qbTY/stUMymjLs1lZXK2Sq1bSj2OxrTXnOwbD3aw8JaUUQg9Pf04pvxm+c6Y8ac7/LnvyK3pxTB9nu2dq6Typuqp865bVLT5Ur89DoW7nsm2diaSsUsixfatWkNflWvzbOgA6czMYbvt500xhFRjGMYrmUYpRS8EjWb208eBmR78W31UG1+BtzG2lVx02w+KqcfWLRUfPG1n+t5W71XY8bGbXysyOKX0R9IHzduP/tO19kLsqxKF/46py/Fo+kQAAAAADgv6Q8XDMxLE2m8OejXXrCzXr/xF+8m4tGZl8GNGNM7JUqKX7tOeNZfOTXX1xgub4jJ/SOp6Wz599WTD0dLX4s3m5dju2pU+yvDdj88bChH8ZkEDu2jtXY01TmVSsq6oyk9W0vgs6peDJbsTeDGzI/s7Ol21y6M15dvkdZzcOu+DrthCcJdcJpST8mcq3t9jkJS5bAs5Oa5+Rm3pr9yz7Pg9fEx5OCabRzVLZA55TvLnbOs5DOpnLh7ZLhsS7+6S+ZLcHeLEuUXG+tNrVRnJRf1OK+Gpdccs02w1MK3aVEed31L/uR/qaLaW+tNfNVF2T7Ofhj6LWT9F4nieOq6x6q5nvUq1NZtTeDGxteUtjxL7EenL0XV5kMpy9p7Uk66I2OPU1SuGK/iknovOTJbu/7G5PSeXeorr5KlcUvOx80fJeZ0x4v7OevJ/VGM/fq6x8GNSo6vRSs6c5P5QS6/Uytmezjam0pKzJlKEetSyddUn8NS5/wO07D3Yw8FfsKIRlpo7H0rH4zfObg6o4pnrHPXJVd6gu73st2fiJOyLvsXbakoa/Ktc3rqTequMEoxioxS0UYrRJfJIvBo8Ii5wltuK16cMV9Hi+y9Ofh8e0lx58hHi4+GPHppxaLi07tes9CYAAKBRlQB8++yPChHbtkIT5SuiF0Y2cPBxRi1BdF9Xd5H0EQHcrd3Ho2ltDJrU1Oc5p8U+KOs7OKTS7NWmT4mAACgAAORfpE1a42DPuyLIf569f8A0LPYdN35Gdc+qGNi0rxanxf6Imz9v1WuzaZfBlx+sJr8yvsGwIV7PstjZGc7r25pLTk3XFRUH89OfzIOmAAowNsbGx8yvk8iqFkeziXPF98ZdafgcR2n7J3bn5eNi3RhyVVV0VfrrZXdxrmnFfZlW09V9pHfSL7X/Y7W2fd1RyKbsKfzmuG+pfyXAfOmxt1nftBYClXG3lp0ubi5QUocWr0XO10WdUs9m2LhSwKpTnddkZsISbioVKquMrbP2a15mq+Hnb94im764N6H/eN69XZ/U7FlLlts48fs4mBba19/JshCPnw0z9WQSPHohXFQhGMYLmUYRUYrwSPUAoAAAAAAAAAAAUbKnlk1uUJRT0couKlpro2tNdO0CL7hWcosmz4rE/Vzl+aJaaHc7YM8Ch1TujbNy4nONfJrqSS01fd9TfEzoAAUAABE/adsaObs+yqU5Q0shNSik2nGXczJ9n+yoYezsemEnJJSbk0k5Scm3zIzt5464tvySfo0ee6c9cSv5OS/mZPkbkAFAjHtD1hh/rK68O+rM5lq+Cqa5RLxrc15knMbaOHG+m2mXu21yrfhKLT/ABA+f8Po70v+8pafPXi0/E7HuvHlMzauT8WRXiRevXXjV/8A0ttXkcF3WvnHbGJO/mnC+PKvulVHhk/5Gd89nlMls7HnJaWZCllzXdPInK2X+smCSAAoAAAAAAAAAAAAAAAAAAAAANft+qc8a6MIuU3W1GKaTb8WazcaF8cXS+qdUuVlpGbWvDzaPRdXaSMpoT0KgAoAAD5l302fK3buVj1dGd2TycX1aStjHV/zSZ9LY9Ma4RhFaRhFQS7oxWi+hwHb603rh/11D9YwPoImAACgAAAAAAAAAAAAAAAAAAAAAAAAAAAAA55tnZOM9r1XOmDu5St8bXP2JPxOhEH25L/elX8VX1ZOCYKgAoAAAAAAAAAAAAAAAAAAAAAAAAAAAAAOcb3LIjtOmVePkTjLknGVcNYvgknLpdS0XedGRUEAAF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http://images.kaplanco.com/catalog/productpopup/3538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mochila</a:t>
            </a:r>
            <a:endParaRPr lang="en-US" dirty="0"/>
          </a:p>
        </p:txBody>
      </p:sp>
      <p:pic>
        <p:nvPicPr>
          <p:cNvPr id="4098" name="Picture 2" descr="C:\Documents and Settings\gordonk\Local Settings\Temporary Internet Files\Content.IE5\8M6R988L\MC9004394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8800"/>
            <a:ext cx="5334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5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pizarra</a:t>
            </a:r>
            <a:endParaRPr lang="en-US" dirty="0"/>
          </a:p>
        </p:txBody>
      </p:sp>
      <p:pic>
        <p:nvPicPr>
          <p:cNvPr id="29698" name="Picture 2" descr="C:\Users\Team Gordon\AppData\Local\Microsoft\Windows\Temporary Internet Files\Content.IE5\R81FTRWO\MC9000885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03" y="2133600"/>
            <a:ext cx="4527194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puerta</a:t>
            </a:r>
            <a:endParaRPr lang="en-US" dirty="0"/>
          </a:p>
        </p:txBody>
      </p:sp>
      <p:pic>
        <p:nvPicPr>
          <p:cNvPr id="30722" name="Picture 2" descr="C:\Users\Team Gordon\AppData\Local\Microsoft\Windows\Temporary Internet Files\Content.IE5\B8RMZFMW\MC9003893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16896"/>
            <a:ext cx="3876903" cy="482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pupitre</a:t>
            </a:r>
            <a:endParaRPr lang="en-US" dirty="0"/>
          </a:p>
        </p:txBody>
      </p:sp>
      <p:pic>
        <p:nvPicPr>
          <p:cNvPr id="31746" name="Picture 2" descr="C:\Users\Team Gordon\AppData\Local\Microsoft\Windows\Temporary Internet Files\Content.IE5\R81FTRWO\MC9000946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06" y="1752600"/>
            <a:ext cx="4671588" cy="44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regla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12437038" cy="57112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Documents and Settings\gordonk\Local Settings\Temporary Internet Files\Content.IE5\1AZMJK23\MC9002909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138" y="2557463"/>
            <a:ext cx="2557462" cy="25166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el reloj</a:t>
            </a:r>
            <a:endParaRPr lang="en-US" dirty="0"/>
          </a:p>
        </p:txBody>
      </p:sp>
      <p:pic>
        <p:nvPicPr>
          <p:cNvPr id="32770" name="Picture 2" descr="C:\Users\Team Gordon\AppData\Local\Microsoft\Windows\Temporary Internet Files\Content.IE5\B8RMZFMW\MP9003164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7128"/>
            <a:ext cx="3657600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Team Gordon\AppData\Local\Microsoft\Windows\Temporary Internet Files\Content.IE5\ABSKE322\MP9004423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09672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ropa</a:t>
            </a:r>
            <a:endParaRPr lang="en-US" dirty="0"/>
          </a:p>
        </p:txBody>
      </p:sp>
      <p:pic>
        <p:nvPicPr>
          <p:cNvPr id="7173" name="Picture 5" descr="C:\Documents and Settings\gordonk\Local Settings\Temporary Internet Files\Content.IE5\1AZMJK23\MC9000570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41575"/>
            <a:ext cx="1546225" cy="3475242"/>
          </a:xfrm>
          <a:prstGeom prst="rect">
            <a:avLst/>
          </a:prstGeom>
          <a:noFill/>
        </p:spPr>
      </p:pic>
      <p:pic>
        <p:nvPicPr>
          <p:cNvPr id="7174" name="Picture 6" descr="C:\Documents and Settings\gordonk\Local Settings\Temporary Internet Files\Content.IE5\R91PGA5R\MC9000836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8614" y="2208213"/>
            <a:ext cx="1335611" cy="2820987"/>
          </a:xfrm>
          <a:prstGeom prst="rect">
            <a:avLst/>
          </a:prstGeom>
          <a:noFill/>
        </p:spPr>
      </p:pic>
      <p:pic>
        <p:nvPicPr>
          <p:cNvPr id="7175" name="Picture 7" descr="C:\Documents and Settings\gordonk\Local Settings\Temporary Internet Files\Content.IE5\FK2LGUQ5\MC90011339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76400"/>
            <a:ext cx="1696929" cy="35782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sacapuntas</a:t>
            </a:r>
            <a:endParaRPr lang="en-US" dirty="0"/>
          </a:p>
        </p:txBody>
      </p:sp>
      <p:pic>
        <p:nvPicPr>
          <p:cNvPr id="33796" name="Picture 4" descr="C:\Users\Team Gordon\AppData\Local\Microsoft\Windows\Temporary Internet Files\Content.IE5\R81FTRWO\MC9003262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" y="2286000"/>
            <a:ext cx="3886657" cy="330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7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800600" cy="1143000"/>
          </a:xfrm>
        </p:spPr>
        <p:txBody>
          <a:bodyPr>
            <a:normAutofit/>
          </a:bodyPr>
          <a:lstStyle/>
          <a:p>
            <a:r>
              <a:rPr lang="es-PE" dirty="0" smtClean="0"/>
              <a:t> el arte		</a:t>
            </a:r>
            <a:endParaRPr lang="en-US" dirty="0"/>
          </a:p>
        </p:txBody>
      </p:sp>
      <p:pic>
        <p:nvPicPr>
          <p:cNvPr id="2050" name="Picture 2" descr="C:\Documents and Settings\martinezc\Local Settings\Temporary Internet Files\Content.IE5\83IY52ER\MP90028965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657600" cy="2444496"/>
          </a:xfrm>
          <a:prstGeom prst="rect">
            <a:avLst/>
          </a:prstGeom>
          <a:noFill/>
        </p:spPr>
      </p:pic>
      <p:pic>
        <p:nvPicPr>
          <p:cNvPr id="2051" name="Picture 3" descr="C:\Documents and Settings\martinezc\Local Settings\Temporary Internet Files\Content.IE5\ZWIU8EIN\MP90040942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62200"/>
            <a:ext cx="2614836" cy="3886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silla</a:t>
            </a:r>
            <a:endParaRPr lang="en-US" dirty="0"/>
          </a:p>
        </p:txBody>
      </p:sp>
      <p:pic>
        <p:nvPicPr>
          <p:cNvPr id="34818" name="Picture 2" descr="C:\Users\Team Gordon\AppData\Local\Microsoft\Windows\Temporary Internet Files\Content.IE5\ABSKE322\MP9004029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425440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3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tijeras</a:t>
            </a:r>
            <a:endParaRPr lang="en-US" dirty="0"/>
          </a:p>
        </p:txBody>
      </p:sp>
      <p:pic>
        <p:nvPicPr>
          <p:cNvPr id="35842" name="Picture 2" descr="C:\Users\Team Gordon\AppData\Local\Microsoft\Windows\Temporary Internet Files\Content.IE5\ABSKE322\MP9003057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48" y="2374392"/>
            <a:ext cx="4735852" cy="27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3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los zapatos de tenis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7" name="Picture 3" descr="C:\Users\Team Gordon\AppData\Local\Microsoft\Windows\Temporary Internet Files\Content.IE5\R81FTRWO\MP90041166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18" y="2225040"/>
            <a:ext cx="5037302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atletismo</a:t>
            </a:r>
            <a:endParaRPr lang="en-US" dirty="0"/>
          </a:p>
        </p:txBody>
      </p:sp>
      <p:pic>
        <p:nvPicPr>
          <p:cNvPr id="2050" name="Picture 2" descr="C:\Users\gordonk\AppData\Local\Microsoft\Windows\Temporary Internet Files\Content.IE5\LRGI8KZU\GMoline1-ful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6022975" cy="40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9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</a:t>
            </a:r>
            <a:r>
              <a:rPr lang="en-US" dirty="0" err="1" smtClean="0">
                <a:cs typeface="Times New Roman"/>
              </a:rPr>
              <a:t>á</a:t>
            </a:r>
            <a:r>
              <a:rPr lang="en-US" dirty="0" err="1" smtClean="0"/>
              <a:t>squetbol</a:t>
            </a:r>
            <a:endParaRPr lang="en-US" dirty="0"/>
          </a:p>
        </p:txBody>
      </p:sp>
      <p:pic>
        <p:nvPicPr>
          <p:cNvPr id="38914" name="Picture 2" descr="C:\Users\Team Gordon\AppData\Local\Microsoft\Windows\Temporary Internet Files\Content.IE5\310B54T1\MC90044127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club</a:t>
            </a:r>
            <a:endParaRPr lang="en-US" dirty="0"/>
          </a:p>
        </p:txBody>
      </p:sp>
      <p:pic>
        <p:nvPicPr>
          <p:cNvPr id="39938" name="Picture 2" descr="C:\Users\Team Gordon\AppData\Local\Microsoft\Windows\Temporary Internet Files\Content.IE5\B8RMZFMW\MC9004398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08464"/>
            <a:ext cx="4876800" cy="36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concierto</a:t>
            </a:r>
            <a:endParaRPr lang="en-US" dirty="0"/>
          </a:p>
        </p:txBody>
      </p:sp>
      <p:pic>
        <p:nvPicPr>
          <p:cNvPr id="40962" name="Picture 2" descr="C:\Users\Team Gordon\AppData\Local\Microsoft\Windows\Temporary Internet Files\Content.IE5\ABSKE322\MC9000451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05234"/>
            <a:ext cx="3505199" cy="30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f</a:t>
            </a:r>
            <a:r>
              <a:rPr lang="en-US" dirty="0" err="1" smtClean="0">
                <a:cs typeface="Times New Roman"/>
              </a:rPr>
              <a:t>ú</a:t>
            </a:r>
            <a:r>
              <a:rPr lang="en-US" dirty="0" err="1" smtClean="0"/>
              <a:t>tbol</a:t>
            </a:r>
            <a:endParaRPr lang="en-US" dirty="0"/>
          </a:p>
        </p:txBody>
      </p:sp>
      <p:pic>
        <p:nvPicPr>
          <p:cNvPr id="41987" name="Picture 3" descr="C:\Users\Team Gordon\AppData\Local\Microsoft\Windows\Temporary Internet Files\Content.IE5\310B54T1\MP9004226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599"/>
            <a:ext cx="4953000" cy="33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 smtClean="0"/>
              <a:t>f</a:t>
            </a:r>
            <a:r>
              <a:rPr lang="en-US" dirty="0" err="1" smtClean="0">
                <a:cs typeface="Times New Roman"/>
              </a:rPr>
              <a:t>ú</a:t>
            </a:r>
            <a:r>
              <a:rPr lang="en-US" dirty="0" err="1" smtClean="0"/>
              <a:t>tbol</a:t>
            </a:r>
            <a:r>
              <a:rPr lang="en-US" dirty="0" smtClean="0"/>
              <a:t> </a:t>
            </a:r>
            <a:r>
              <a:rPr lang="en-US" dirty="0" err="1" smtClean="0"/>
              <a:t>americano</a:t>
            </a:r>
            <a:endParaRPr lang="en-US" dirty="0"/>
          </a:p>
        </p:txBody>
      </p:sp>
      <p:pic>
        <p:nvPicPr>
          <p:cNvPr id="43010" name="Picture 2" descr="C:\Users\Team Gordon\AppData\Local\Microsoft\Windows\Temporary Internet Files\Content.IE5\ABSKE322\MP9004305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golf</a:t>
            </a:r>
            <a:endParaRPr lang="en-US" dirty="0"/>
          </a:p>
        </p:txBody>
      </p:sp>
      <p:pic>
        <p:nvPicPr>
          <p:cNvPr id="44034" name="Picture 2" descr="C:\Program Files (x86)\Microsoft Office\MEDIA\CAGCAT10\j028569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206392" cy="44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banda</a:t>
            </a:r>
            <a:endParaRPr lang="en-US" dirty="0"/>
          </a:p>
        </p:txBody>
      </p:sp>
      <p:pic>
        <p:nvPicPr>
          <p:cNvPr id="2050" name="Picture 2" descr="C:\Users\Team Gordon\AppData\Local\Microsoft\Windows\Temporary Internet Files\Content.IE5\310B54T1\MC9000891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2133600"/>
            <a:ext cx="3962400" cy="29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8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hockey</a:t>
            </a:r>
            <a:endParaRPr lang="en-US" dirty="0"/>
          </a:p>
        </p:txBody>
      </p:sp>
      <p:pic>
        <p:nvPicPr>
          <p:cNvPr id="45058" name="Picture 2" descr="C:\Users\Team Gordon\AppData\Local\Microsoft\Windows\Temporary Internet Files\Content.IE5\ABSKE322\MC9004321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34284"/>
            <a:ext cx="3466508" cy="41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lucha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endParaRPr lang="en-US" dirty="0"/>
          </a:p>
        </p:txBody>
      </p:sp>
      <p:pic>
        <p:nvPicPr>
          <p:cNvPr id="52225" name="Picture 1" descr="C:\Users\Team Gordon\AppData\Local\Microsoft\Windows\Temporary Internet Files\Content.IE5\ABSKE322\MC9000888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428999" cy="354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nataci</a:t>
            </a:r>
            <a:r>
              <a:rPr lang="en-US" dirty="0" err="1" smtClean="0">
                <a:cs typeface="Times New Roman"/>
              </a:rPr>
              <a:t>ó</a:t>
            </a:r>
            <a:r>
              <a:rPr lang="en-US" dirty="0" err="1" smtClean="0"/>
              <a:t>n</a:t>
            </a:r>
            <a:endParaRPr lang="en-US" dirty="0"/>
          </a:p>
        </p:txBody>
      </p:sp>
      <p:pic>
        <p:nvPicPr>
          <p:cNvPr id="51202" name="Picture 2" descr="C:\Users\Team Gordon\AppData\Local\Microsoft\Windows\Temporary Internet Files\Content.IE5\R81FTRWO\MC9004462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98071"/>
            <a:ext cx="5858858" cy="235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partido</a:t>
            </a:r>
            <a:endParaRPr lang="en-US" dirty="0"/>
          </a:p>
        </p:txBody>
      </p:sp>
      <p:pic>
        <p:nvPicPr>
          <p:cNvPr id="50177" name="Picture 1" descr="C:\Users\Team Gordon\AppData\Local\Microsoft\Windows\Temporary Internet Files\Content.IE5\R81FTRWO\MP9004307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105400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pista</a:t>
            </a:r>
            <a:r>
              <a:rPr lang="en-US" dirty="0" smtClean="0"/>
              <a:t> de </a:t>
            </a:r>
            <a:r>
              <a:rPr lang="en-US" dirty="0" err="1" smtClean="0"/>
              <a:t>atletismo</a:t>
            </a:r>
            <a:endParaRPr lang="en-US" dirty="0"/>
          </a:p>
        </p:txBody>
      </p:sp>
      <p:pic>
        <p:nvPicPr>
          <p:cNvPr id="48129" name="Picture 1" descr="C:\Users\Team Gordon\AppData\Local\Microsoft\Windows\Temporary Internet Files\Content.IE5\B8RMZFMW\MP90039044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17" y="2124456"/>
            <a:ext cx="4606183" cy="32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reuni</a:t>
            </a:r>
            <a:r>
              <a:rPr lang="en-US" dirty="0" err="1" smtClean="0">
                <a:cs typeface="Times New Roman"/>
              </a:rPr>
              <a:t>ó</a:t>
            </a:r>
            <a:r>
              <a:rPr lang="en-US" dirty="0" err="1" smtClean="0"/>
              <a:t>n</a:t>
            </a:r>
            <a:endParaRPr lang="en-US" dirty="0"/>
          </a:p>
        </p:txBody>
      </p:sp>
      <p:pic>
        <p:nvPicPr>
          <p:cNvPr id="47105" name="Picture 1" descr="C:\Users\Team Gordon\AppData\Local\Microsoft\Windows\Temporary Internet Files\Content.IE5\ABSKE322\MP9004230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3471713" cy="35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tenis</a:t>
            </a:r>
            <a:endParaRPr lang="en-US" dirty="0"/>
          </a:p>
        </p:txBody>
      </p:sp>
      <p:pic>
        <p:nvPicPr>
          <p:cNvPr id="46083" name="Picture 3" descr="C:\Users\Team Gordon\AppData\Local\Microsoft\Windows\Temporary Internet Files\Content.IE5\310B54T1\MP9004002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5486400" cy="36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</a:t>
            </a:r>
            <a:r>
              <a:rPr lang="en-US" dirty="0" err="1" smtClean="0">
                <a:cs typeface="Times New Roman"/>
              </a:rPr>
              <a:t>ó</a:t>
            </a:r>
            <a:r>
              <a:rPr lang="en-US" dirty="0" err="1" smtClean="0"/>
              <a:t>libol</a:t>
            </a:r>
            <a:endParaRPr lang="en-US" dirty="0"/>
          </a:p>
        </p:txBody>
      </p:sp>
      <p:pic>
        <p:nvPicPr>
          <p:cNvPr id="54275" name="Picture 3" descr="C:\Users\Team Gordon\AppData\Local\Microsoft\Windows\Temporary Internet Files\Content.IE5\B8RMZFMW\MC9004360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88862"/>
            <a:ext cx="4419600" cy="42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1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horario</a:t>
            </a:r>
            <a:endParaRPr lang="en-US" dirty="0"/>
          </a:p>
        </p:txBody>
      </p:sp>
      <p:pic>
        <p:nvPicPr>
          <p:cNvPr id="3075" name="Picture 3" descr="C:\Users\gordonk\AppData\Local\Microsoft\Windows\Temporary Internet Files\Content.IE5\VHJUWTW3\TutoringSchedule2014-1024x9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03" y="2514600"/>
            <a:ext cx="3429000" cy="32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gordonk\AppData\Local\Microsoft\Windows\Temporary Internet Files\Content.IE5\J8UCIUCC\-homework-clipart-5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806700"/>
            <a:ext cx="35337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1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biología</a:t>
            </a:r>
            <a:endParaRPr lang="en-US" dirty="0"/>
          </a:p>
        </p:txBody>
      </p:sp>
      <p:pic>
        <p:nvPicPr>
          <p:cNvPr id="10243" name="Picture 3" descr="C:\Documents and Settings\gordonk\Local Settings\Temporary Internet Files\Content.IE5\RTIU7XUC\MC9002323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66432"/>
            <a:ext cx="4419600" cy="335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cerrar</a:t>
            </a:r>
            <a:r>
              <a:rPr lang="en-US" dirty="0" smtClean="0"/>
              <a:t> (</a:t>
            </a:r>
            <a:r>
              <a:rPr lang="en-US" dirty="0" err="1" smtClean="0"/>
              <a:t>ie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588" y="3999916"/>
            <a:ext cx="4114800" cy="13467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gordonk\AppData\Local\Microsoft\Windows\Temporary Internet Files\Content.IE5\6R4B6K81\door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4462463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empezar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ie</a:t>
            </a:r>
            <a:r>
              <a:rPr lang="en-US" dirty="0"/>
              <a:t>)</a:t>
            </a:r>
          </a:p>
        </p:txBody>
      </p:sp>
      <p:pic>
        <p:nvPicPr>
          <p:cNvPr id="5122" name="Picture 2" descr="C:\Users\Team Gordon\AppData\Local\Microsoft\Windows\Temporary Internet Files\Content.IE5\6LRYAK9O\MC9001572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8361"/>
            <a:ext cx="5257800" cy="31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89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114799" cy="76285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entender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gordonk\AppData\Local\Microsoft\Windows\Temporary Internet Files\Content.IE5\FJFZI16W\light-bul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55" y="2438400"/>
            <a:ext cx="3422369" cy="31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5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merendar</a:t>
            </a:r>
            <a:r>
              <a:rPr lang="en-US" dirty="0" smtClean="0"/>
              <a:t> (</a:t>
            </a:r>
            <a:r>
              <a:rPr lang="en-US" dirty="0" err="1" smtClean="0"/>
              <a:t>ie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147" name="Picture 3" descr="C:\Users\Team Gordon\AppData\Local\Microsoft\Windows\Temporary Internet Files\Content.IE5\CDAHJ3VI\MC9000602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62296"/>
            <a:ext cx="4343400" cy="35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3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nevar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981200"/>
            <a:ext cx="2670318" cy="19035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gordonk\AppData\Local\Microsoft\Windows\Temporary Internet Files\Content.IE5\5G8YI0OK\Snow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436936"/>
            <a:ext cx="5155408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perder</a:t>
            </a:r>
            <a:r>
              <a:rPr lang="en-US" dirty="0" smtClean="0"/>
              <a:t> (</a:t>
            </a:r>
            <a:r>
              <a:rPr lang="en-US" dirty="0" err="1" smtClean="0"/>
              <a:t>ie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6" name="Picture 4" descr="C:\Users\gordonk\AppData\Local\Microsoft\Windows\Temporary Internet Files\Content.IE5\LRGI8KZU\1770962217_eff9206b37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25" y="2209800"/>
            <a:ext cx="581123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2255975" flipH="1">
            <a:off x="5361408" y="4465065"/>
            <a:ext cx="1676400" cy="161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2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querer</a:t>
            </a:r>
            <a:r>
              <a:rPr lang="en-US" dirty="0" smtClean="0"/>
              <a:t> (</a:t>
            </a:r>
            <a:r>
              <a:rPr lang="en-US" dirty="0" err="1" smtClean="0"/>
              <a:t>ie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 descr="C:\Users\Team Gordon\AppData\Local\Microsoft\Windows\Temporary Internet Files\Content.IE5\THD9L2LT\MC900297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5181600" cy="26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7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almorzar</a:t>
            </a:r>
            <a:r>
              <a:rPr lang="en-US" dirty="0" smtClean="0"/>
              <a:t> (</a:t>
            </a:r>
            <a:r>
              <a:rPr lang="en-US" dirty="0" err="1" smtClean="0"/>
              <a:t>ue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 descr="C:\Users\Team Gordon\AppData\Local\Microsoft\Windows\Temporary Internet Files\Content.IE5\6LRYAK9O\MC9004405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3733800" cy="340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2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dormir</a:t>
            </a:r>
            <a:r>
              <a:rPr lang="en-US" dirty="0" smtClean="0"/>
              <a:t> (</a:t>
            </a:r>
            <a:r>
              <a:rPr lang="en-US" dirty="0" err="1" smtClean="0"/>
              <a:t>ue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 descr="C:\Users\Team Gordon\AppData\Local\Microsoft\Windows\Temporary Internet Files\Content.IE5\6LRYAK9O\MC9002811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99" y="2373517"/>
            <a:ext cx="2726602" cy="211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eam Gordon\AppData\Local\Microsoft\Windows\Temporary Internet Files\Content.IE5\6LRYAK9O\MC9002811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73516"/>
            <a:ext cx="4106501" cy="31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1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encontrar</a:t>
            </a:r>
            <a:r>
              <a:rPr lang="en-US" dirty="0" smtClean="0"/>
              <a:t> (</a:t>
            </a:r>
            <a:r>
              <a:rPr lang="en-US" dirty="0" err="1" smtClean="0"/>
              <a:t>ue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218" name="Picture 2" descr="C:\Users\gordonk\AppData\Local\Microsoft\Windows\Temporary Internet Files\Content.IE5\BD11HK6J\find ca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97125"/>
            <a:ext cx="54737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4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</a:t>
            </a:r>
            <a:r>
              <a:rPr lang="en-US" dirty="0" err="1">
                <a:cs typeface="Times New Roman"/>
              </a:rPr>
              <a:t>á</a:t>
            </a:r>
            <a:r>
              <a:rPr lang="en-US" dirty="0" err="1" smtClean="0"/>
              <a:t>lculo</a:t>
            </a:r>
            <a:endParaRPr lang="en-US" dirty="0"/>
          </a:p>
        </p:txBody>
      </p:sp>
      <p:pic>
        <p:nvPicPr>
          <p:cNvPr id="3074" name="Picture 2" descr="C:\Users\Team Gordon\AppData\Local\Microsoft\Windows\Temporary Internet Files\Content.IE5\310B54T1\MP9003415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44" y="1905000"/>
            <a:ext cx="3297555" cy="46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llover</a:t>
            </a:r>
            <a:r>
              <a:rPr lang="en-US" dirty="0" smtClean="0"/>
              <a:t> (</a:t>
            </a:r>
            <a:r>
              <a:rPr lang="en-US" dirty="0" err="1" smtClean="0"/>
              <a:t>ue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gordonk\AppData\Local\Microsoft\Windows\Temporary Internet Files\Content.IE5\QZ83IHSS\rain-fall-animation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063750"/>
            <a:ext cx="52387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9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poder</a:t>
            </a:r>
            <a:r>
              <a:rPr lang="en-US" dirty="0" smtClean="0"/>
              <a:t> (</a:t>
            </a:r>
            <a:r>
              <a:rPr lang="en-US" dirty="0" err="1" smtClean="0"/>
              <a:t>ue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2497"/>
            <a:ext cx="4574572" cy="3354324"/>
          </a:xfrm>
        </p:spPr>
        <p:txBody>
          <a:bodyPr/>
          <a:lstStyle/>
          <a:p>
            <a:endParaRPr lang="en-US"/>
          </a:p>
        </p:txBody>
      </p:sp>
      <p:pic>
        <p:nvPicPr>
          <p:cNvPr id="11266" name="Picture 2" descr="C:\Users\gordonk\AppData\Local\Microsoft\Windows\Temporary Internet Files\Content.IE5\3JYQO9QF\we_can_do_it_jpg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154621"/>
            <a:ext cx="3018504" cy="34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32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volver</a:t>
            </a:r>
            <a:r>
              <a:rPr lang="en-US" dirty="0" smtClean="0"/>
              <a:t> (</a:t>
            </a:r>
            <a:r>
              <a:rPr lang="en-US" dirty="0" err="1" smtClean="0"/>
              <a:t>ue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 descr="C:\Users\gordonk\AppData\Local\Microsoft\Windows\Temporary Internet Files\Content.IE5\QZ83IHSS\boomera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799"/>
            <a:ext cx="4724400" cy="304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6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ciencias</a:t>
            </a:r>
            <a:endParaRPr lang="en-US" dirty="0"/>
          </a:p>
        </p:txBody>
      </p:sp>
      <p:pic>
        <p:nvPicPr>
          <p:cNvPr id="4098" name="Picture 2" descr="C:\Users\Team Gordon\AppData\Local\Microsoft\Windows\Temporary Internet Files\Content.IE5\ABSKE322\MP9004009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38" y="2209800"/>
            <a:ext cx="3076956" cy="384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981</TotalTime>
  <Words>209</Words>
  <Application>Microsoft Office PowerPoint</Application>
  <PresentationFormat>On-screen Show (4:3)</PresentationFormat>
  <Paragraphs>83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Flow</vt:lpstr>
      <vt:lpstr>Unidad 4: La vida escolar</vt:lpstr>
      <vt:lpstr>El alemán</vt:lpstr>
      <vt:lpstr>el álgebra</vt:lpstr>
      <vt:lpstr>el almuerzo</vt:lpstr>
      <vt:lpstr> el arte  </vt:lpstr>
      <vt:lpstr>la banda</vt:lpstr>
      <vt:lpstr>la biología</vt:lpstr>
      <vt:lpstr>el cálculo</vt:lpstr>
      <vt:lpstr>las ciencias</vt:lpstr>
      <vt:lpstr>el coro</vt:lpstr>
      <vt:lpstr>los deportes</vt:lpstr>
      <vt:lpstr>la educación física</vt:lpstr>
      <vt:lpstr>la física</vt:lpstr>
      <vt:lpstr>el francés</vt:lpstr>
      <vt:lpstr>la gimnasia</vt:lpstr>
      <vt:lpstr>la historia</vt:lpstr>
      <vt:lpstr>el inglés</vt:lpstr>
      <vt:lpstr>la lectura</vt:lpstr>
      <vt:lpstr>La literatura</vt:lpstr>
      <vt:lpstr>las matemáticas</vt:lpstr>
      <vt:lpstr>la producción de videos</vt:lpstr>
      <vt:lpstr>la química</vt:lpstr>
      <vt:lpstr>el taller</vt:lpstr>
      <vt:lpstr>la bandera</vt:lpstr>
      <vt:lpstr>el bolígrafo / la pluma</vt:lpstr>
      <vt:lpstr>el borrador</vt:lpstr>
      <vt:lpstr>la calculadora</vt:lpstr>
      <vt:lpstr>la carpeta</vt:lpstr>
      <vt:lpstr>la cinta</vt:lpstr>
      <vt:lpstr>la computadora</vt:lpstr>
      <vt:lpstr>los cuadernos</vt:lpstr>
      <vt:lpstr>el diccionario</vt:lpstr>
      <vt:lpstr>el escritorio</vt:lpstr>
      <vt:lpstr>la goma</vt:lpstr>
      <vt:lpstr>la grapadora</vt:lpstr>
      <vt:lpstr>la hoja de papel</vt:lpstr>
      <vt:lpstr> el lápiz           los lápices</vt:lpstr>
      <vt:lpstr>el libro</vt:lpstr>
      <vt:lpstr>el mapa</vt:lpstr>
      <vt:lpstr>el marcador</vt:lpstr>
      <vt:lpstr>la mesa</vt:lpstr>
      <vt:lpstr>la mochila</vt:lpstr>
      <vt:lpstr>la pizarra</vt:lpstr>
      <vt:lpstr>la puerta</vt:lpstr>
      <vt:lpstr>el pupitre</vt:lpstr>
      <vt:lpstr>la regla</vt:lpstr>
      <vt:lpstr>el reloj</vt:lpstr>
      <vt:lpstr>la ropa</vt:lpstr>
      <vt:lpstr>el sacapuntas</vt:lpstr>
      <vt:lpstr>la silla</vt:lpstr>
      <vt:lpstr>las tijeras</vt:lpstr>
      <vt:lpstr>los zapatos de tenis</vt:lpstr>
      <vt:lpstr>el atletismo</vt:lpstr>
      <vt:lpstr>el básquetbol</vt:lpstr>
      <vt:lpstr>el club</vt:lpstr>
      <vt:lpstr>el concierto</vt:lpstr>
      <vt:lpstr>el fútbol</vt:lpstr>
      <vt:lpstr>el fútbol americano</vt:lpstr>
      <vt:lpstr>el golf</vt:lpstr>
      <vt:lpstr>el hockey</vt:lpstr>
      <vt:lpstr>la lucha libre</vt:lpstr>
      <vt:lpstr>la natación</vt:lpstr>
      <vt:lpstr>el partido</vt:lpstr>
      <vt:lpstr>la pista de atletismo</vt:lpstr>
      <vt:lpstr>la reunión</vt:lpstr>
      <vt:lpstr>el tenis</vt:lpstr>
      <vt:lpstr>el vólibol</vt:lpstr>
      <vt:lpstr>el horario</vt:lpstr>
      <vt:lpstr>la tarea</vt:lpstr>
      <vt:lpstr>cerrar (ie)</vt:lpstr>
      <vt:lpstr>empezar (ie)</vt:lpstr>
      <vt:lpstr>entender (ie)</vt:lpstr>
      <vt:lpstr>merendar (ie)</vt:lpstr>
      <vt:lpstr>nevar (ie)</vt:lpstr>
      <vt:lpstr>perder (ie)</vt:lpstr>
      <vt:lpstr>querer (ie)</vt:lpstr>
      <vt:lpstr>almorzar (ue)</vt:lpstr>
      <vt:lpstr>dormir (ue)</vt:lpstr>
      <vt:lpstr>encontrar (ue)</vt:lpstr>
      <vt:lpstr>llover (ue)</vt:lpstr>
      <vt:lpstr>poder (ue)</vt:lpstr>
      <vt:lpstr>volver (ue)</vt:lpstr>
    </vt:vector>
  </TitlesOfParts>
  <Company>Frisco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4.1</dc:title>
  <dc:creator>martinezc</dc:creator>
  <cp:lastModifiedBy>gordonk</cp:lastModifiedBy>
  <cp:revision>93</cp:revision>
  <dcterms:created xsi:type="dcterms:W3CDTF">2010-12-09T14:25:57Z</dcterms:created>
  <dcterms:modified xsi:type="dcterms:W3CDTF">2015-01-13T21:44:07Z</dcterms:modified>
</cp:coreProperties>
</file>