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</p:sldMasterIdLst>
  <p:sldIdLst>
    <p:sldId id="379" r:id="rId2"/>
    <p:sldId id="311" r:id="rId3"/>
    <p:sldId id="323" r:id="rId4"/>
    <p:sldId id="316" r:id="rId5"/>
    <p:sldId id="317" r:id="rId6"/>
    <p:sldId id="319" r:id="rId7"/>
    <p:sldId id="320" r:id="rId8"/>
    <p:sldId id="321" r:id="rId9"/>
    <p:sldId id="318" r:id="rId10"/>
    <p:sldId id="327" r:id="rId11"/>
    <p:sldId id="328" r:id="rId12"/>
    <p:sldId id="312" r:id="rId13"/>
    <p:sldId id="322" r:id="rId14"/>
    <p:sldId id="313" r:id="rId15"/>
    <p:sldId id="314" r:id="rId16"/>
    <p:sldId id="315" r:id="rId17"/>
    <p:sldId id="329" r:id="rId18"/>
    <p:sldId id="330" r:id="rId19"/>
    <p:sldId id="331" r:id="rId20"/>
    <p:sldId id="385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84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1" r:id="rId61"/>
    <p:sldId id="370" r:id="rId62"/>
    <p:sldId id="372" r:id="rId63"/>
    <p:sldId id="373" r:id="rId64"/>
    <p:sldId id="382" r:id="rId65"/>
    <p:sldId id="374" r:id="rId66"/>
    <p:sldId id="380" r:id="rId67"/>
    <p:sldId id="381" r:id="rId68"/>
    <p:sldId id="375" r:id="rId69"/>
    <p:sldId id="376" r:id="rId70"/>
    <p:sldId id="383" r:id="rId71"/>
    <p:sldId id="377" r:id="rId72"/>
    <p:sldId id="378" r:id="rId7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CCFF"/>
    <a:srgbClr val="009900"/>
    <a:srgbClr val="FFFF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360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D17-A51A-413E-A0FA-9DE995E7F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3A99-D957-426E-A50F-81D404A1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7F5E-5930-4AAA-B60F-45C448CF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4908-F061-423C-B51C-5E4CC55D3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A157-98D8-4707-8CFE-9A756F887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65D4-52B5-4B12-B8B7-7355737F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7EC5-5480-4379-877E-A655F4E6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50F4-7F46-4B2D-92A8-3B5CCC7D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30CB-F927-4644-AE5D-DB75083A7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A4DB-13B8-4C4D-B8E7-BEFC340B0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D0BB-4782-40A0-9145-7EFA8360F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DABE-4001-47C5-9C6E-F3883363A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F131-1CFD-4DE0-9207-5F5C6ADD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055947-4F95-45E3-AC3B-ADA95113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4" r:id="rId9"/>
    <p:sldLayoutId id="2147483852" r:id="rId10"/>
    <p:sldLayoutId id="2147483853" r:id="rId11"/>
    <p:sldLayoutId id="2147483855" r:id="rId12"/>
    <p:sldLayoutId id="2147483856" r:id="rId13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Unidad 2: En el pueblo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eaLnBrk="1" hangingPunct="1"/>
            <a:r>
              <a:rPr lang="en-US" b="1" smtClean="0"/>
              <a:t>Parte 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From where?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124200"/>
            <a:ext cx="4495800" cy="9906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smtClean="0">
                <a:cs typeface="Arial" pitchFamily="34" charset="0"/>
              </a:rPr>
              <a:t>¿De dónde?</a:t>
            </a:r>
          </a:p>
        </p:txBody>
      </p:sp>
      <p:pic>
        <p:nvPicPr>
          <p:cNvPr id="14340" name="Picture 2" descr="C:\Users\Team Gordon\AppData\Local\Microsoft\Windows\Temporary Internet Files\Content.IE5\Z5SN61TG\MP9004309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52725"/>
            <a:ext cx="33147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Whose?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276600"/>
            <a:ext cx="4267200" cy="8382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6000" smtClean="0">
                <a:cs typeface="Arial" pitchFamily="34" charset="0"/>
              </a:rPr>
              <a:t>¿De quién?</a:t>
            </a:r>
          </a:p>
        </p:txBody>
      </p:sp>
      <p:pic>
        <p:nvPicPr>
          <p:cNvPr id="15364" name="Picture 2" descr="C:\Users\Team Gordon\AppData\Local\Microsoft\Windows\Temporary Internet Files\Content.IE5\Z5SN61TG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2667000"/>
            <a:ext cx="19986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Where?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124200"/>
            <a:ext cx="36576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¿Dónde?</a:t>
            </a:r>
          </a:p>
        </p:txBody>
      </p:sp>
      <p:pic>
        <p:nvPicPr>
          <p:cNvPr id="16388" name="Picture 4" descr="j0186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3352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Why?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733800"/>
            <a:ext cx="3124200" cy="7620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800" smtClean="0">
                <a:cs typeface="Arial" pitchFamily="34" charset="0"/>
              </a:rPr>
              <a:t>¿Por qué?</a:t>
            </a:r>
          </a:p>
        </p:txBody>
      </p:sp>
      <p:pic>
        <p:nvPicPr>
          <p:cNvPr id="17412" name="Picture 6" descr="MCj00890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24685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505200"/>
            <a:ext cx="37338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¿Qué?</a:t>
            </a:r>
          </a:p>
        </p:txBody>
      </p:sp>
      <p:pic>
        <p:nvPicPr>
          <p:cNvPr id="18436" name="Picture 5" descr="j0232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19843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Who?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276600"/>
            <a:ext cx="34290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¿Quién?</a:t>
            </a:r>
          </a:p>
        </p:txBody>
      </p:sp>
      <p:pic>
        <p:nvPicPr>
          <p:cNvPr id="19460" name="Picture 5" descr="j0078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21971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Who-all?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00400"/>
            <a:ext cx="3808413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smtClean="0">
                <a:cs typeface="Arial" pitchFamily="34" charset="0"/>
              </a:rPr>
              <a:t>¿Quiénes?</a:t>
            </a:r>
          </a:p>
        </p:txBody>
      </p:sp>
      <p:pic>
        <p:nvPicPr>
          <p:cNvPr id="20484" name="Picture 5" descr="j00786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6038" y="2362200"/>
            <a:ext cx="3040062" cy="3724275"/>
          </a:xfrm>
          <a:noFill/>
        </p:spPr>
      </p:pic>
      <p:pic>
        <p:nvPicPr>
          <p:cNvPr id="20485" name="Picture 4" descr="j0078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21971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55875" y="228600"/>
            <a:ext cx="3319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 b="1"/>
              <a:t>el almacén</a:t>
            </a:r>
          </a:p>
        </p:txBody>
      </p:sp>
      <p:pic>
        <p:nvPicPr>
          <p:cNvPr id="21507" name="Picture 2" descr="http://www.earthworksaction.org/images/uploads/macys-department-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89075"/>
            <a:ext cx="4191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department store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campo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countryside</a:t>
            </a:r>
          </a:p>
        </p:txBody>
      </p:sp>
      <p:pic>
        <p:nvPicPr>
          <p:cNvPr id="22532" name="Picture 2" descr="C:\Users\Team Gordon\AppData\Local\Microsoft\Windows\Temporary Internet Files\Content.IE5\Z5SN61TG\MP900442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63" y="1614488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centro comercial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mall</a:t>
            </a:r>
          </a:p>
        </p:txBody>
      </p:sp>
      <p:pic>
        <p:nvPicPr>
          <p:cNvPr id="23556" name="Picture 2" descr="http://userserve-ak.last.fm/serve/252/43559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752600"/>
            <a:ext cx="5181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371600" y="24384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</a:rPr>
              <a:t>Todas las palabras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05200"/>
            <a:ext cx="441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Jester"/>
              </a:rPr>
              <a:t>interrogativas</a:t>
            </a:r>
          </a:p>
        </p:txBody>
      </p:sp>
      <p:pic>
        <p:nvPicPr>
          <p:cNvPr id="6148" name="Picture 4" descr="j0434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j0229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8176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j0282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47800"/>
            <a:ext cx="819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j03118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562600"/>
            <a:ext cx="13001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MCj043441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876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MPj043316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981200"/>
            <a:ext cx="1676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MCj043485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8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MCj043485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6096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3" descr="MCj039777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8413" y="85725"/>
            <a:ext cx="19177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MCj0384172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334000"/>
            <a:ext cx="15382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cine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cinema, theater</a:t>
            </a:r>
          </a:p>
        </p:txBody>
      </p:sp>
      <p:pic>
        <p:nvPicPr>
          <p:cNvPr id="24580" name="Picture 2" descr="C:\Users\Team Gordon\AppData\Local\Microsoft\Windows\Temporary Internet Files\Content.IE5\CDAHJ3VI\MC9000892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6656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97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dirty="0"/>
              <a:t>la </a:t>
            </a:r>
            <a:r>
              <a:rPr lang="en-US" sz="5400" b="1" dirty="0" err="1" smtClean="0"/>
              <a:t>heladería</a:t>
            </a:r>
            <a:endParaRPr lang="en-US" sz="5400" b="1" dirty="0"/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ice cream shop</a:t>
            </a:r>
          </a:p>
        </p:txBody>
      </p:sp>
      <p:pic>
        <p:nvPicPr>
          <p:cNvPr id="25604" name="Picture 2" descr="https://encrypted-tbn0.gstatic.com/images?q=tbn:ANd9GcSnGpqzR25bFE1EDeWJdyfAbIycYBOJjMmNqSYyNF2b1RZryBQylaascS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573213"/>
            <a:ext cx="4876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la isla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island</a:t>
            </a:r>
          </a:p>
        </p:txBody>
      </p:sp>
      <p:pic>
        <p:nvPicPr>
          <p:cNvPr id="26628" name="Picture 1" descr="C:\Users\Team Gordon\AppData\Local\Microsoft\Windows\Temporary Internet Files\Content.IE5\T4STFV7N\MP9004304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1370013"/>
            <a:ext cx="3763962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la joyer</a:t>
            </a:r>
            <a:r>
              <a:rPr lang="en-US" sz="5400" b="1">
                <a:cs typeface="Times New Roman" pitchFamily="18" charset="0"/>
              </a:rPr>
              <a:t>í</a:t>
            </a:r>
            <a:r>
              <a:rPr lang="en-US" sz="5400" b="1"/>
              <a:t>a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jewelry store</a:t>
            </a:r>
          </a:p>
        </p:txBody>
      </p:sp>
      <p:pic>
        <p:nvPicPr>
          <p:cNvPr id="27652" name="Picture 2" descr="http://fortneyweygandt.com/Portals/202183/Gallery/Album/6568/1388-Jared%20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1831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52601" y="2286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la </a:t>
            </a:r>
            <a:r>
              <a:rPr lang="en-US" sz="5400" b="1" dirty="0" err="1" smtClean="0"/>
              <a:t>jugueter</a:t>
            </a:r>
            <a:r>
              <a:rPr lang="en-US" sz="5400" b="1" dirty="0" err="1" smtClean="0">
                <a:cs typeface="Times New Roman" pitchFamily="18" charset="0"/>
              </a:rPr>
              <a:t>í</a:t>
            </a:r>
            <a:r>
              <a:rPr lang="en-US" sz="5400" b="1" dirty="0" err="1" smtClean="0"/>
              <a:t>a</a:t>
            </a:r>
            <a:endParaRPr lang="en-US" sz="5400" b="1" dirty="0"/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toy store</a:t>
            </a:r>
          </a:p>
        </p:txBody>
      </p:sp>
      <p:pic>
        <p:nvPicPr>
          <p:cNvPr id="28676" name="Picture 2" descr="http://upload.wikimedia.org/wikipedia/commons/b/b5/Toys_R_Us_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24000"/>
            <a:ext cx="46164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lago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lake</a:t>
            </a:r>
          </a:p>
        </p:txBody>
      </p:sp>
      <p:pic>
        <p:nvPicPr>
          <p:cNvPr id="29700" name="Picture 1" descr="C:\Users\Team Gordon\AppData\Local\Microsoft\Windows\Temporary Internet Files\Content.IE5\MXF2LF4S\MP900442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33513"/>
            <a:ext cx="56388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mercado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market</a:t>
            </a:r>
          </a:p>
        </p:txBody>
      </p:sp>
      <p:sp>
        <p:nvSpPr>
          <p:cNvPr id="30724" name="AutoShape 2" descr="data:image/jpeg;base64,/9j/4AAQSkZJRgABAQAAAQABAAD/2wCEAAkGBxQSEhUUEhQUFRUUFRQUFBcVFRgUFxQVFBUXFhUVFBcYHSggGBolHRQWITIhJSkrLi4uFx8zODMsNygtLisBCgoKDg0OGhAQGywkICUsLCwsLCwtLCwsNCwsLCwsLCwsLCwsLCwsLCwsLCwsLCwsLCwsLCwsLCwsLCwsLCwsLP/AABEIAMcA/QMBIgACEQEDEQH/xAAcAAABBQEBAQAAAAAAAAAAAAADAQIEBQYABwj/xABMEAACAQIDAwgECwQIBAcAAAABAgMAEQQSIQUxQQYTIlFhcYGRMqGx0QcUI0JSU3KCkrLBFWLh8AgWJDNDk6LCVHOD0jQ1ZKPi4/H/xAAZAQADAQEBAAAAAAAAAAAAAAAAAQIDBAX/xAAvEQACAgEDBAADBgcAAAAAAAAAAQIRAxIhMQQTQVEyUqEiYXGBkfAUI0JisdHh/9oADAMBAAIRAxEAPwDUcsj/AGt/sp+UVTVc8rx/a5O5PyCqgLXo4vgRzS5EFLTgK4itCWDNOUUtqfSHEaKcDSWoiipZaFAvTGp66Ux9alclvga1NvT7UmWrIYy9KGNLlrrUmIXMes0nOnrPnXUlqQx3Pt9I+ZpTiH+k34jTCKaaKQrHnFyfTf8AEffSHGy/WSfjb303LTGFOkIedoy/Wyfjb3039pzfXS/5je+hFaEy06XoVkk7Xn+ul/zG99N/bOI+vl/zG99RiKGRT0r0Kyadt4j6+X8be+k/buJ+vl/GagsKEaNEfQamWDcocV9fL+I03+smL/4iTzqtNNy1WiPolyZaDlNi/r5PV7qQ8q8X9e/kvuqrY0Mijtx9C1P2XI5W4z69vJf+2ipyuxn15/Cn/bWfosdHbj6Fqfs3nKof2qT7n5Fqqy1b8ph/apPu/kWq3LWWP4UbT5Bha7LRQtLlqyAGWly0UrSWoGmMApyiltXCpZpFiCuAp4FJlqRtgitKFooWly07ECy0jLRstLkpWBGK11qOY6QrQIAaZajFaTJVEsEBSMtHyU0iixkcrTClSWSmSLTERHFDNSGWhlaoiyOwoZFHYUxlpiAEUxhR2FDK1QgBWmsKOVpjLTEBy0eIaUipRkSkxpG55Qj+0yfd/ItQMtWW3BfESd4/KtQ8tc8PhRtPkCFpctFy12WrsgCVpuWjFaaVpWNAstdai5aXLSsoGBTgtECU4LSGDyUmSpASlKUrAjZaW1FcADXSoz4tRuufUPXUymlyOMW+ArLTClQJdtoNMyA9QOY+Q1oX7XvuWVu6PL+e1ZPqII27EmWRSu5uqv8AajfVuPtNGP8AdTf2q30D/mp76j+LiNdKyyIpmWoQ2m31TnueM/7qIu0vpRyr3oG/ITVLq4+hPpZeySRTTHQk2pEfnKD1NeM+TCpakH+f1rSPUQfkh4JogyJQmFTpY6jsldCdo5WqZFZKGVqWyUMpVCIzLTClSWSmFadjIpWuyVJyUmWnYqAKlPC0/LRUguKTZRsNsD5eTvH5RUbLU7ai/LSfa/QVGy1zwf2UaS5B5a7LRctdlqrJAFaYUqQVpClFjQEJTglEy0oFIYNVp4Wnhaeq0DGBarNqbWSEbxfdffr1ADVj2Cncoto8xHpqznKova/jw7+AueFee7Q2qsXTkbM5HRC6Gx+jf+6Tt9Jt+lc+XLp2Rtixp7svZ9pyO1hde8Z5PCMaIO1vKq3GY6JP76RSeIkYynxij6K1lJtqzz9FPk0PzV6IN+vix7TT8PydcxSTMCY4iokYkAKXNlFt9yeyuKUvZ1xXouJeVsKaJzrdihIh4ZQWqHLyrY+jhwf+YXk/Ma0OJ5B8zCZDLGWQQM8aq11TEOEQ5iACb307DVltrkXHhVYku1sThIk3ANHOyqxIA3g5gO6p38Idx8sxH9Y8R82CEf8ASH6ml/rDjPoxf5ae6txtHAYOPacOE5ho4xKEkleRispaMNGgv6IzlV8aquWgiR1VIeZljDjEIFYR3B+TaMt6QK63HZUy1JXsVHS3W5nf6w4rjFA3fEvvosXKqQelhU+5mjPmpNafHYdIQFKQDDthAUYqDPPiZIwyvG18wUMddMoVTvJtTOSnJ9MVBiHN80UsCrY6ZHYc4SLbwpJHdR9q62HcavcqYeWcR0dZo+vpCUeIkF6ssDtCCQjmZUDHgjHDuf8Apt0HNSU5FJK+IRZLGPEvhYgyX52RIueILD0Rl0vY61mMXyNf4vHiFW0coBVlINszFVDLvBJBtp40figtPhm0jx7qcrXfr6OSUDicm6TvXwqfE6yLmQgjs7N47D2HWvMINp4nC9F/lYgfRe/Rt1H0oz2jdWp2XtYSfKwkk6B1Ngx6kktoSbdGTwNbYs8oPm0ZZcKmqapmmMdDZKlQuHUMu5gCPGkMdespWrPKap0QilNKVNMdMMdOxEIrXc3UwQUQw2o1FKNkHmKl4WC96GRVlsyHf4frUyZcS62gPlX+1UcipWMHyj/aPtoJWso8Ib5GBaXLTwtOy1RNACtJlo5FNtSsdAstJlo1q4CixjAtOC08CnBaLAwHwj4nm2QnW0fRB3EliPLQX6xcca82hiMrF3JNzfXies16t8Key2kwhlQXaDpEDeYzbMR3aHuDV53horKB1AV5+e03953YKkl9xpvg8jtiJCGVCuFnKu1rRsALSG+62+9aja2FY4bbIKEGSXESKBrb4vFhnTUaXbMWt2ntrGbA2lHh3kaSOSRJIJYSsZUMecsDqxAAtfXXuqxblDj8UziJVQOJw6IDICuIMajPey5lWNVViPnN11nGSS3KyRk5bGs5YFThGygqynZfOMD/AHqNMFRG00CkltLX04XFSeW+PWSErpeHaWDibh86OVb/AHZB6686lXETD5XEOc66I0nN84uEBc2RbBubFzr1HeRUfEbMTpl2zSJCuJcNmZjE5Rc3ONoX+UTo33MO0BufpCWP20bDlnCr4+M47EIcFJLkRRKoMIMOrHKAUUuguxOl+FN2ptHD/GNnpiZYZXjEyzyB1ePT/wAIJ3Gh1sT366Gs3tXYkeFVWCllkClSsaBdY1ktJZzlaziy7zYnQWJJJsyMSwRgs0c7iMOqra5cIejmuCrGzK1mGum68OT9GiittyyCzSxHnmRtoQiTm+nEzSxOwPOhAbHm87ZRa2gOtjV38H+1MoxMkvNgy4zDxOIwAl3QRgqASLFiDv4msbHsmBsRHBoQ17MFjcKwRn+a9j6Nrg6EkcKBBgIpBK9rGERHVdSJGYLlYHQgrfxFJTad0Dxpxqz0bYUmbEyAf4e2cRm7B8Tcgns4eFQMOQdnYfIpLlMCTe2URftC9xxzA+o1lMNnhiOJjnaNJwwch3XOFd42EmYAFgVbiTbXdUl8djMPAuGtHljMOS6BXMcMwlEfOqSCtwRextrWiyrzsZvE/DsPtTDqybQZos7DacqCTW8S5I2tpoQSWFjxa9YtUOFmVl9FrgjrUkZl/UdoHVW2m2lBMmICCaCSXEfGmik6ayFkRHCSJ0coIDANroapcRsx55YI0FyZOkeCoFJZj3AedhWb3nUTWLqD1G22Ct4EPWXPm7GpxSpMOGCKFUWCgAdwpSletBaYpHkTeqTZE5unrh+ujEUlXbBUhjxgVDkF6mSC9CZKFsOUrIZW1TtlL6Xh+tAK1ZbGhvm+7+tEnsSrLHFDpv8Aab20K1GlN3b7Te00NhWSexqxAKW1KKflp2IERSEUQrSWosAdq61PdgBckAdZNqqsbtuNNBqeG/1AdI+AqXJLkpQb4LQCouI2nGg35iOrcO9t1ZnG7ZZxdiAvaQF9uXzJPZVVNjyxGQF/3vRUeJF/wqO+uefUeEdEOn9mgx3KJhuC5SOKlgR33FxXm/Xw1Og79wq9xkb2uXsT9FQB4lgST3mqzA4F5DZFLdfADvJ0Fcs8jnydUIRhwBQVN2XtBsO7OqF2K5R0wgXpo99Ua/oAbuO8VZpsJIxfETInYCL+v3U0bQ2fH6IeY9gJ9tvZUU1uW2mqKZXlK5SYwPlgCqWZFnJMscZvYIczDUEgMbEU/mpGUIZGZAFUCy+ihuqlguZlB1CkkDTqFXX9ZFX+6wR7Ccq/pR15SYo+jAi95P6Um/cgUf7SnkgnkDB3ncPlzjWzZBZbgCxsNBTjgp8wa+IzrqHLSZh3NvG+rb9t40n0IB35vfTZNt40cIfJqlteZMpJ+kVQhnDB884db5XJYsAb3AJ7z500GYFvlT0woYNHE4YISVBDobWLHdbfV1Dt3G8Uh/1e+i/1jxPzsOj9eVj+tGpfMGl/KZ3ELI8BgbmylmC2VlILuzsei2Um7trlv0jVhJtV3nhkZCgjzqRGwZSrDeQQpvqdb30XfYg2D7fi/wAbBsOsqFf2WpI8Zs+U2DvEx4MCPO9wPOqUn4aZLgvKKqrnk5iObZj1rb5vX+8RT32DmGaGRJR2EX9tqBgYmVit2Qga20PiONKOqDsbqSo1iY0Hfpfr6PlfQ+dGzjr89KzXyi7irddxzZPeyaHxU02PaGX0g8fhdT23juPNK6YdXJcnNLpYvg0xWmlapsNtS/oFXH7pv55b+sLU2LaikdLTt4fiBK+sV1Q6mL5OWfTSXBKK00rREkVtxGv876MFHGt1NPgxcGuSCUq55OQ+n93/AHVCZeoVc8mk9P7v+6pnLYajuRSNW+0/5jSMKQHVvtN+Y0jyAcaSNGhQKcBQlmFFVwaBUNDVB21jzCgZRe5tffY8NPOpk8oX0iB3/oONUe1dqxujRkZgwKnS9r8ba2PfaonKlyXGNvgz2N25mNmY31sFux07t3+mq4tI3ogIDvJ6bHw9HzzVYNhxpkQjz3cey27caDLNGnpyKD1L0z3WXQeJrgbbfJ3JJIBHgVvma7t1ucx8OrwqfDhy24VWybZUehHftkP+1ffXYbb7RsTMCUI6Kqiixvpa9tN+uu4VOxW5bT7Nut2Og1NtTYbwO2s5LtWaQ83COYiXTdZvE7793rq0w23BNmIQi5GhkNxYAaW4bj4mgxANc2IJbrLEW7d9S5eEGnyyuwmxVY5nzOeObj4VbQYFRwAAG7u4UaI66D9akCM309VRp8svUBQDsA4fxpydXGjNh3PzWPeDRRhZRbog+Qt7KmmO0RwwJ4d5PlRwlxuvu7d9OOz34L6xr33NFhwLjevrX30JO90K14I/N23af/vdR0AI3g9etcmDk3ZfHT9DTRhXXQI1uy5oVrwO78nTJca/zaomJ2crDpKCDbeKsGV7cR3imBDbpDUHs3USinuClRQvsUoc2Hdo2XqJt/CrPY+1ZJSYsQlnXdKF6uDW0166muP59tV2IxWRyMpOl7hyo9VNPT52B/aLtsL1EHxt7aiyxFd4tVTh+VSxlleNyL3uHzW0GgDbxpfxNPfa0jMWjvkOoUoG04ZhY2PdVWiKaDzYJGNyov1jQjuI1FM5hxqkhPZIM/8Aq0f/AFUxds/TjU/ZJU+RuKPHtCFvnMn2lv61vTVeAGjFOlyyH7UZzeJBynzLVNw21ze19fonok+BAv4KaEwDKcrKwsfRYHhxG8VN2ZGedQ24m34TWkNV1ZEqouo1YqMw1tqKvOTa+n93/dVTKwUXZgo62IA9dWfJPHxS87zUscuQoG5t1fKTmsDlJtuNehKW1HBo3spXl6bfab2muLg79KWSC5JHEk+us3yg51HABFm1F2ta2/wpymoxsuMdTouJ9oxpxzHqFVeN5RkbiF9Z8t58KzxI+dIToWtFpoN5DD/uqRAqgAqtgbHXjfibe+uaWaTN44ooSfHySHRWa/FjlB8LEt3EeNLh5jES0zIABewFioHEAktURp5HTTMTzmWyDL0eOibxa517KDtWHIJSxVQUIALKpZrDcpNydw8Kxe5ohNo7WTEuqRF7XFy2ga5sNL7u+nPssKjEsSQCRYWHlVBspssl7bsp8iau59os6kBQBbW1zp31Do1aJ+zIFyK1hc31trvPGqvlPv8ABfaaJBHKyjLmy8NbD+NQtqQFei1rmx33/ndSsEtwmwh0H0+d68tXcIhhQGeULfpBRvsddbVU7DXoP9oewVldu4F3nkALEZhYa8VHCs4ta3Zc4ya2N3i+VkECgpBIwfVWNlDAcQTe9Vo+EkEkFFjFjY2MpvwGUMunbfwpnI/4O+dUyYhJLHcMpBJ69aO/wcZZSS0aRdcjquUdtzqavuxulZl23Vuimm+EPFn0AnhHf2mop5c48/Ot3Ivur0r9j7NEWRZYnI0LROZWuOyO/lVXguTuD3l5HUki3xabKbG1icvWLUlkn8oaIfMZEcrcbzZvz+e4IcFAoHEFMlye3MO6oR5bY4f4sniq+6vXubwhUrpYAXHxaUWB3X6Om4+VZ3H8mMIzXWYLfWzRSbha5Fx2jzFSss094jcIP+oxuE5a44kdNz12iRjbjbSpWN5f4tHITMV4c7Aqt23CsR669C2NgMJhwLPHc6XZHue669hqPtzZmClzMZYVJ1ZukAMotcgiwFvZTWWd/CToj8xhsP8ACfir2aOFuGoKevNYVar8JoRss2HXhcxTJIP9NwfOp2x9gQPHKkTYfEBgQTG6O3hxU153tvkvLAzBkdQCbEqQLd+6rhlTbUk0KWN1cXZ6XguWuBn0LNEx+mNPVcUTaUQBEiurKw6LLYg236g9teI80b91bzkUW5gm5PTbieAFPNBabJxTldMdtD+8bv8A0rVcnz0T9lPYazGPW7P31a4GBnXokaBeNt/V5Vl6OmfBfbQUGN7gGysRpu0OtV+DwavHc3BudQffpUWdZlU3zZbG+uYWtrxoeH2i6LYAFe0Hx1p+TIHtmLmgDfNoTbcejY7/AOFO2hy2RYHyB45Mtk3MoY6DVbesVB21jucQ6Wsr8b7x/CsdtI9A+HtrSCVin8IyaRWs0kjym+t2ue+7XIr23+jyE5rF5AR04b3t9F+qvA8KelXvn9Hm3M4u31kX5WrrbfB565LpceCTa2jEeINqqOUklwGbQILHS+/dWQk2hJ8YlAOgkksLgD0jbh1UzbeMlkMeckAADLfQ6tYkDfu30ZMicaR148e44Y2MAAK7WTJqVjBBOp0zVYzbahGHXJ0Zt2XKXAt1lha1tazbPbfp3m1AnxUQAOdbiT6Xzcm/uvpXK7N1GJPmxkjDpSOR1Xyj8K2FQ5VABsLVEO1ohvceR91DfasZ6KksTroPf3UOMhqcEW2zI7T2P7ntNaPHSDm3FxoLWvx0NvXWIxe2wszMY3VTkFjoVA0JPrpeUO30Sd0hUFVOXiOkNGGpvoaFCTRM8kbNlg8aiogLC/Hjbedbbv41W7YkDuMuouo6uJ66yUW3MQbWhuDusj633Wsa0Gw4Z8SQpjyOWuoboAhRckl7ClKLSDHOLkaHY6JEJTIQApBJYgACw33qpxu08OJXkVzmJupUG4IUC630pNpxM8c69G5bw6OUj2eusPiJ3uVO8aWA/WsseKM95MvNknFvSaj+s11XnZcRI2UZ7yNlLWAawzWtv4cKrcXtiI4lZUjsiSB1SwG6wtoLC9r1Dw+wMRIAQYukiyDpa5WAI0toekN9QY9nyNiFguMzSLHfhdiNfXXRj7Wp07f4nHk7lK0bw/CKAejAbdsvZ9mm4L4SWjjCCAEAudZOLOW+j21VYXkNPf5Qrl19Bhmt2hharjZfwarLDHIZ5BnDGwVdAHZdfw0OWJE6cgRfhMOZm+LJ0go9M71zdn71dJ8I2Zgfi4FlZfSPzipP5PXSx/BeGdlGIksoQ3yKfSzdv7tdL8FRAuMU/jEvHT6YqXLCVpyBH+EbMVPMDotmHT3jKVI3aeka7GcvRLC0Ziy5lZL572DKRe2XWoc3wXyK0ajFX5xylzFa1kd7+mfoW8aDtf4N54IZZfjIYRI7kCO18gJsDm7KFLF4HWQpds4pJgWBs+hBtqGHAECmbL29NEGDzzsNMtjnAtvGWTTX9KgTbJmCSuSFEVrhvSIPVYkcN16h7Pws0xIjXMbgWuAbndvrRdvS9yf5ikqRLxuL51izZcx35VCg6nWw41pORsy80UDANmY2vr2ECsQzMN+8Egju31b8msMzSpJayKSS3VYEaeJFLJCOnkcJzuqNfi4Lxu53g6mrHYmJVFOY2uF6+ANB5iWTDS5I2ZVJd2APRUC5LdQ031mdo8oRCwTJm6IN81vVauXEm9kd2ZpJWbXFYxGjezC+VxbceI0HGmbMk+SGvE+2vPn5U3/w/wDX/CnLylXireYrbty9HN3I+zU8qtBu3q9/IVi9p/3W7fb21MxO3UdSLvuIAOtrjhrp/Co21cbE+HjVD0/nixFrHTXdTSkmtvJWqLi9/BSRi5r33+jlERBiyeMsY8kPvrwPc2n86V9A/wBHM3wmKP8A6gDyiX311WcNbmEfDs0khs2srkMpIPpE7wdN9Q+UezlREssoJvdjiAwNrm2QnMp36nTq41cYHFKM4LC/OyHXTq91D2zg+dhMinMQQmUC5JCyHf8Af9VRkWhWdUKkZ+fYUOXoyuWAdmVmB9EoABYb7M3lRNtbPEcUaBILAN00cvI3pH5UEWU2toOFjXDZzK2dkkYsW6NtF1GXjrcXq02js0nDCUC13kIQg5heOwHqrluaat2bqMGnSJWC5K4VUJaNWJOFtdmPpuivfXebm/DWrc7Lw0KzSQhMO6SqI51j5xobxQklV+cLs2n7xrKY+ds72QZM6NoXubMtyo3bgb0+ACVmA6JdgOlcblQam+7RuBrj7GdtSc3+6NE8fFAsHDfGpzrc5aRMzFbZ9H1y8L9VbXG7ThR3EeXpZQ1ra2Rcw13HfrWYxASPGZnIymRWOW+gysOrrIqt5S4mIszwPvADXcklv3QTcbz2V2aZtr0Zycbas9H5/Dph8Lcm45m4Fr6Rm9r6cOuqblSmHmeITCUwupuEKhzf0SpOlr1ksFtJZZYFmymJLC5chgAjX1Ui4vbffq462mAhMspWMMVSbogkegDfQ3sdSeqsdMo7sqCt0yVs3AqgZEzZUJAzeloBvrM4jBjn5PtH2Ct7iYysr5gQXN+v5oF9O6stMny0nf8AoKlN1ZrStmh5PYGEQQs8jKzQx3Ck7siix6XZ7KxuIgU7WIQkouJSxubkErxv38a6XHlcoSZ7CCHMuW4Q83HuPEH9arBjss8kgIZhIjgkZQxU31F9KOlwThOcm7v/AGY9VOLjFI9j2Zyc56CNg4GYE9Iu1wbdZ7KHsfmo4USwLKj3OW+gmkGbTcNKu+RmLAwOHBdxaMAgFbC97b/CvKcdtqRD0GCdF47qekQZXJuNR86s4ynO0mTH4qZebRVJsS2XPlWGM/JtINS7i5ycO+qrEw/LIqyTZWikbpTTKMysoBvv41UbLndmk6TCyKN+S4u2h01HGmCB8yEyqbJIcxY7gwBAza/OFbKEtXPgp6a/M1WFxEUcuEdHmkzyyIwed2XUZVYa6HpHzpNrcqInhxMZDhvlYh8o+/pKpsTZhu/WscuMMckA6NopAwVWJF8wPEm17UXE4QFJ5QdWLyjoNpqXIDXtp12PhT7TTWp/uxOUd6Rc8odmNHBOzEfKKpGSUyDomxzaDXpDhwNVPwd4YkuwJGV03W6ieIq25d7SKQwR5+c57DRM18q807HOwAVRv6jqLVR8jdtDDpIMpYu68QLdGw/m1KePI8E1FbtqvoRjnFZYt+ipeC4J/eb2mtRyNW0I+23DXfVNCl177+2r/kuvyGnB3O7t/hWkpbV95elbMPJgEYSyPipIsobLEoJSZtbI5BFh3g76LsdCY5mAzCJEZ9LhQ2a1+/KfKpOOwbfFCAj3MjMCFJuCbdXVaqUco5MOksQAyOI1PQv6Ycm7XGvR07zurKpTjSLnGK3ZK2bhhiMLIwiVmVJSSVGnpFTqR1eqqnA7PjM0Ub4cBhJEJAchuDYkEX1uOqhQ8qHSIrG1syMHUj6WbQdQ6RpJNtOhEpa7h4mt15L79P3bVooZVq+/gxaxbW+ETeXezIYpkMEaxgxSEhRYEjL76iY9JDs9zzOHMYaP5YuOeUlh0UTNcgnQ6Gjbd2scXHDIQAxjxAsL20ZALX7qhbfwpTCwkowPSzkg2uTprRhcoxgp88f5KcVKMnHYpZHjZYxzJQqrB2Ry7StfRmVjZLDSwtXvf9HhVGCny5v/ABBzZrb+bT0bcLW8b14Ds/HGFw4AOhFju1r6C+AHGtNhMSzWv8ZbcABrGjaAaAXY6V3b3wcTPI1nYO1oz6R3kde/WrvZ2OlayuIwo1sCASdwPR0vWTnla5OZd501vv6rVr+S0OEMP9rYB73Dx4kRuFsOi0ci269R11rnywjFOZWGFtqFk5H7B5k+y1Nxm1OiFK6KSRa2/wAT21EnxC3OSxW5ynNc2vpcgC/fYVDxMhI0Htqe1Fq6L1yXkkpthSSL2yqWOawFhwHbUZNuK1yuUZdemyr3WuQTv4VSYvCSHct6rJsHJwjYdduPlSSrglyvk0U+0FkN8yC/XQI7X0aE95PurPDBtxRx4USPZzdTeXupyk3tt+hSeO70v9f+GwwuGB+bCR3++tHseIRsrZYo1A3iSMbzfUX1NYTBbLY/PdfP9a0OB2dKN0wI6mQfoawli1Lk17qT2Rp8djFd73B0GoYcOqsriFHOyWN9Tbt04VZrh5t2WKQd1tfxfpS/s+/p4cfccVl/DOqstZ4+jBviGVx8mbZY7EhlIZUQXN7X1W1jccarMViC0rObAliT1XvXqPxKPjFIvda1DTCwHc8i+Y/StYxcfH1MJ6ZefoZbA7bktEAga75TrfKt1A4dpOvUahtjJJVC83bKTZgST2i26xuPKts2w4GHpj72Q+0UZOTkWWyhO0hEJPne1T2/UStW96jObF5FTYm7CQBckbE5S1mfNeMgG4IAB+8KlD4P8Vzqx850DG7Z8jZQc63jy3vc9E33aCr7C7CaIERyugJuQoCgndc230b9mzf8TL5n31WmXoLXzHnm0NiYrCnPNhzkViitc2Y6lSBckGy38KBNtx2QqUFspBuxJIItxFegY3YryjLLM7re9n6Qv12PHWoX9VUHBD3xJ7bXoeO3biK6W0jz/bW0TOQxXLusL3sAALeqouBkAVt18y24m2vZu/hXosnJhOAUdwt7QaCuwWHEeFh/sNNRaVJC2u3L6GawjXjXurQcmf7rXdme1rfS40RtiP2H73/11y7KmHohB99/YLVk8Mmbd2Hs3SZvi6i3zR37h51g9pbBgJLSA5tL3Yrprpa466PLgcQy2JX7v/yFV8myJhuBPfl9WtKHTyi7FLLB7MirsfB6getz29tMk2bhd3Dhq3VRpNky/RbzA/U1GfZk3BW8x7q17cvbI1w9CskKqAhPRDZR0jYtqeHEgVY8pMWk+GEcbKSCOiTl1uPpWqmkwcy6mOTzv7KFFhnJOZHG61ww8tazl0+6k3wXHMvhS5KWXBOD6N+4g+w179/R1jtgJzbfiW9UUYrx1sJvunqb9TXuPwGQhcDLbjiGP/tx1vGV7HPOFbni8e1J8uRUBFzqVufOo2G2XKTcgDW+taWKMdVSEHZXTRH5g8LFYAG2gtuqWsK0wGiKanQitQpwwppwo6hTr04ManTJeQtA/i/82pRBbgPVRRTtKTbXKGCA7BRlcdVcEFOyUKUX5FTHrMOo0QYqo+Wuy06QEsYxusUpxBO/KfCoeWuK9tFASWynei+AtTCkf0WHcTQgp665mNFCsIbD0XkFDkaX5s1u8e+9MMhpC56qKCxWxeJH1TDvsf0po2rMPShB7m/iaTwpLCigsOu024wn1+6uk2jYX5onsH8RUZ5AONR3xTcDToRNG2E+gw8vfT/2onaP576qWxDddMOMajcWxaNtqPrb8Jt7KcMah3P7R+lVHxs8QPKk+Mjio8qe4bFs2JT6Xt91DaRPpCqszr9EUNp0+jTpi2LQ5D85fMe+kCLwK/iqlZ4zvX1n3035Pq8mNOmBoU7/AGGvVPgxH9lf/mt+RK8I+Jwnr/F/CvbPgdiVcE2Ukjnm36/MSpldAjy5I6IF7K6uqmxjgtKK6uoGKGpymurqQD8tLkrq6kAoWnK1dXUmk+R2Pz0mbvrq6p7URqTOuKW1LXVhlbhwzSKTOy12SurqieeUUhOCs4IKQrXV1deOWqNsyewFmoLteurqYgLpQnSurqYAWWmZa6uqhDSKYRXV1NCBtQHrq6mBHakrq6pYCrXunwN/+Xn/AJ8nsSurqmXA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5" descr="C:\Users\Team Gordon\AppData\Local\Microsoft\Windows\Temporary Internet Files\Content.IE5\Z5SN61TG\MP9004034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museo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museum</a:t>
            </a:r>
          </a:p>
        </p:txBody>
      </p:sp>
      <p:pic>
        <p:nvPicPr>
          <p:cNvPr id="31748" name="Picture 2" descr="http://toptenpk.com/wp-content/uploads/2012/06/Museu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1363663"/>
            <a:ext cx="47815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6463" y="228600"/>
            <a:ext cx="739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parque de diversiones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amusement park</a:t>
            </a:r>
          </a:p>
        </p:txBody>
      </p:sp>
      <p:pic>
        <p:nvPicPr>
          <p:cNvPr id="32772" name="Picture 2" descr="http://pics4.city-data.com/cpicc/cfiles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38" y="1330325"/>
            <a:ext cx="51355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640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la plaza de comida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food court</a:t>
            </a:r>
          </a:p>
        </p:txBody>
      </p:sp>
      <p:pic>
        <p:nvPicPr>
          <p:cNvPr id="33796" name="Picture 2" descr="http://stripedpot.com/wp-content/uploads/FoodcourStonebriarCen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8037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To where?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124200"/>
            <a:ext cx="3733800" cy="9906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smtClean="0">
                <a:cs typeface="Arial" pitchFamily="34" charset="0"/>
              </a:rPr>
              <a:t>¿Adónde?</a:t>
            </a:r>
          </a:p>
        </p:txBody>
      </p:sp>
      <p:pic>
        <p:nvPicPr>
          <p:cNvPr id="7172" name="Picture 2" descr="C:\Users\Team Gordon\AppData\Local\Microsoft\Windows\Temporary Internet Files\Content.IE5\Z5SN61TG\MC9004490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0638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la tienda de m</a:t>
            </a:r>
            <a:r>
              <a:rPr lang="en-US" sz="5400" b="1">
                <a:cs typeface="Times New Roman" pitchFamily="18" charset="0"/>
              </a:rPr>
              <a:t>ú</a:t>
            </a:r>
            <a:r>
              <a:rPr lang="en-US" sz="5400" b="1"/>
              <a:t>sica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music store</a:t>
            </a:r>
          </a:p>
        </p:txBody>
      </p:sp>
      <p:pic>
        <p:nvPicPr>
          <p:cNvPr id="34820" name="Picture 2" descr="https://encrypted-tbn3.gstatic.com/images?q=tbn:ANd9GcRwm_n6jPOqqq5VE50k3pFnPDXMFqEd0w72vcEmfbuuIruW_iG98Kct9F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600200"/>
            <a:ext cx="5038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5113" y="228600"/>
            <a:ext cx="4205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/>
              <a:t>el zool</a:t>
            </a:r>
            <a:r>
              <a:rPr lang="en-US" sz="5400" b="1">
                <a:cs typeface="Times New Roman" pitchFamily="18" charset="0"/>
              </a:rPr>
              <a:t>ó</a:t>
            </a:r>
            <a:r>
              <a:rPr lang="en-US" sz="5400" b="1"/>
              <a:t>gico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286000" y="51816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zoo</a:t>
            </a:r>
          </a:p>
        </p:txBody>
      </p:sp>
      <p:pic>
        <p:nvPicPr>
          <p:cNvPr id="35844" name="Picture 2" descr="http://upload.wikimedia.org/wikipedia/en/1/14/Seals@melb_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6550"/>
            <a:ext cx="4953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alquilar</a:t>
            </a:r>
          </a:p>
        </p:txBody>
      </p:sp>
      <p:pic>
        <p:nvPicPr>
          <p:cNvPr id="36867" name="Picture 2" descr="https://encrypted-tbn3.gstatic.com/images?q=tbn:ANd9GcRT3tQ6gWvlwzc9-uIbE7iObag7VbIevOj0PGPx0ru1Ggyzesv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39624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andar / caminar</a:t>
            </a:r>
          </a:p>
        </p:txBody>
      </p:sp>
      <p:pic>
        <p:nvPicPr>
          <p:cNvPr id="37891" name="Picture 3" descr="C:\Users\Team Gordon\AppData\Local\Microsoft\Windows\Temporary Internet Files\Content.IE5\ABSKE322\MC9004379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70138"/>
            <a:ext cx="28956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bailar</a:t>
            </a:r>
          </a:p>
        </p:txBody>
      </p:sp>
      <p:pic>
        <p:nvPicPr>
          <p:cNvPr id="38915" name="Picture 4" descr="AG0028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1628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AG0028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3810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cantar</a:t>
            </a:r>
          </a:p>
        </p:txBody>
      </p:sp>
      <p:pic>
        <p:nvPicPr>
          <p:cNvPr id="39939" name="Picture 2" descr="C:\Users\Team Gordon\AppData\Local\Microsoft\Windows\Temporary Internet Files\Content.IE5\T4STFV7N\MC9001409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893888"/>
            <a:ext cx="401002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cenar</a:t>
            </a:r>
          </a:p>
        </p:txBody>
      </p:sp>
      <p:pic>
        <p:nvPicPr>
          <p:cNvPr id="40963" name="Picture 4" descr="C:\Users\Team Gordon\AppData\Local\Microsoft\Windows\Temporary Internet Files\Content.IE5\5K1VI3II\MC9003635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200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cocinar</a:t>
            </a:r>
          </a:p>
        </p:txBody>
      </p:sp>
      <p:pic>
        <p:nvPicPr>
          <p:cNvPr id="41987" name="Picture 2" descr="C:\Users\Team Gordon\AppData\Local\Microsoft\Windows\Temporary Internet Files\Content.IE5\Z5SN61TG\MC9002957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00313"/>
            <a:ext cx="30400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comprar</a:t>
            </a:r>
          </a:p>
        </p:txBody>
      </p:sp>
      <p:pic>
        <p:nvPicPr>
          <p:cNvPr id="43011" name="Picture 2" descr="C:\Users\Team Gordon\AppData\Local\Microsoft\Windows\Temporary Internet Files\Content.IE5\MXF2LF4S\MC900441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464343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cortar</a:t>
            </a:r>
          </a:p>
        </p:txBody>
      </p:sp>
      <p:pic>
        <p:nvPicPr>
          <p:cNvPr id="44035" name="Picture 2" descr="C:\Users\Team Gordon\AppData\Local\Microsoft\Windows\Temporary Internet Files\Content.IE5\Z5SN61TG\MC9004417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611563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Which one?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581400"/>
            <a:ext cx="38100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¿Cuál?</a:t>
            </a:r>
          </a:p>
        </p:txBody>
      </p:sp>
      <p:pic>
        <p:nvPicPr>
          <p:cNvPr id="8196" name="Picture 4" descr="j025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67000"/>
            <a:ext cx="2100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desayunar</a:t>
            </a:r>
          </a:p>
        </p:txBody>
      </p:sp>
      <p:pic>
        <p:nvPicPr>
          <p:cNvPr id="45059" name="Picture 3" descr="C:\Users\Team Gordon\AppData\Local\Microsoft\Windows\Temporary Internet Files\Content.IE5\T4STFV7N\MC9002329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3528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descansar</a:t>
            </a:r>
          </a:p>
        </p:txBody>
      </p:sp>
      <p:pic>
        <p:nvPicPr>
          <p:cNvPr id="46083" name="Picture 6" descr="MCj02875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9530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dibujar</a:t>
            </a:r>
          </a:p>
        </p:txBody>
      </p:sp>
      <p:pic>
        <p:nvPicPr>
          <p:cNvPr id="47107" name="Picture 3" descr="C:\Users\Team Gordon\AppData\Local\Microsoft\Windows\Temporary Internet Files\Content.IE5\MXF2LF4S\MC9002901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3337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escuchar</a:t>
            </a:r>
          </a:p>
        </p:txBody>
      </p:sp>
      <p:pic>
        <p:nvPicPr>
          <p:cNvPr id="48131" name="Picture 2" descr="C:\Users\Team Gordon\AppData\Local\Microsoft\Windows\Temporary Internet Files\Content.IE5\5K1VI3II\MC9003833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00325"/>
            <a:ext cx="31178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estudiar</a:t>
            </a:r>
          </a:p>
        </p:txBody>
      </p:sp>
      <p:pic>
        <p:nvPicPr>
          <p:cNvPr id="49155" name="Picture 4" descr="MCj03974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73868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hablar</a:t>
            </a:r>
          </a:p>
        </p:txBody>
      </p:sp>
      <p:pic>
        <p:nvPicPr>
          <p:cNvPr id="50179" name="Picture 2" descr="C:\Users\Team Gordon\AppData\Local\Microsoft\Windows\Temporary Internet Files\Content.IE5\Z5SN61TG\MM90028326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3001963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limpiar</a:t>
            </a:r>
          </a:p>
        </p:txBody>
      </p:sp>
      <p:pic>
        <p:nvPicPr>
          <p:cNvPr id="51203" name="Picture 2" descr="C:\Users\Team Gordon\AppData\Local\Microsoft\Windows\Temporary Internet Files\Content.IE5\MXF2LF4S\MC9003382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2484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llamar</a:t>
            </a:r>
          </a:p>
        </p:txBody>
      </p:sp>
      <p:pic>
        <p:nvPicPr>
          <p:cNvPr id="52227" name="Picture 3" descr="C:\Users\Team Gordon\AppData\Local\Microsoft\Windows\Temporary Internet Files\Content.IE5\T4STFV7N\MM90036522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llegar</a:t>
            </a:r>
          </a:p>
        </p:txBody>
      </p:sp>
      <p:pic>
        <p:nvPicPr>
          <p:cNvPr id="53251" name="Picture 2" descr="C:\Users\Team Gordon\AppData\Local\Microsoft\Windows\Temporary Internet Files\Content.IE5\THD9L2LT\MC9001498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36763"/>
            <a:ext cx="3100388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mirar</a:t>
            </a:r>
          </a:p>
        </p:txBody>
      </p:sp>
      <p:pic>
        <p:nvPicPr>
          <p:cNvPr id="54275" name="Picture 4" descr="C:\Users\Team Gordon\AppData\Local\Microsoft\Windows\Temporary Internet Files\Content.IE5\T4STFV7N\MC9003323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73350"/>
            <a:ext cx="369093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Which ones?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19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¿Cuáles?</a:t>
            </a:r>
          </a:p>
        </p:txBody>
      </p:sp>
      <p:pic>
        <p:nvPicPr>
          <p:cNvPr id="9220" name="Picture 5" descr="j025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3477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j0195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17414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j0174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52800"/>
            <a:ext cx="18208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174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91000"/>
            <a:ext cx="1803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2054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64820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montar</a:t>
            </a:r>
          </a:p>
        </p:txBody>
      </p:sp>
      <p:pic>
        <p:nvPicPr>
          <p:cNvPr id="55299" name="Picture 2" descr="C:\Users\Team Gordon\AppData\Local\Microsoft\Windows\Temporary Internet Files\Content.IE5\MXF2LF4S\MC900437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46438"/>
            <a:ext cx="24590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Users\Team Gordon\AppData\Local\Microsoft\Windows\Temporary Internet Files\Content.IE5\5K1VI3II\MC900332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20950"/>
            <a:ext cx="22383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nadar</a:t>
            </a:r>
          </a:p>
        </p:txBody>
      </p:sp>
      <p:pic>
        <p:nvPicPr>
          <p:cNvPr id="56323" name="Picture 3" descr="C:\Users\Team Gordon\AppData\Local\Microsoft\Windows\Temporary Internet Files\Content.IE5\Z5SN61TG\MC9004462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70225"/>
            <a:ext cx="54387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navegar</a:t>
            </a:r>
          </a:p>
        </p:txBody>
      </p:sp>
      <p:pic>
        <p:nvPicPr>
          <p:cNvPr id="57347" name="Picture 2" descr="C:\Users\Team Gordon\AppData\Local\Microsoft\Windows\Temporary Internet Files\Content.IE5\Z5SN61TG\MC9003570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25908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C:\Users\Team Gordon\AppData\Local\Microsoft\Windows\Temporary Internet Files\Content.IE5\H7MSBXH9\MC9003342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31178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necesitar</a:t>
            </a:r>
          </a:p>
        </p:txBody>
      </p:sp>
      <p:pic>
        <p:nvPicPr>
          <p:cNvPr id="58371" name="Picture 2" descr="C:\Users\Team Gordon\AppData\Local\Microsoft\Windows\Temporary Internet Files\Content.IE5\Z5SN61TG\MC90007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2133600"/>
            <a:ext cx="3762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pasar el rato solo</a:t>
            </a:r>
          </a:p>
        </p:txBody>
      </p:sp>
      <p:pic>
        <p:nvPicPr>
          <p:cNvPr id="59395" name="Picture 2" descr="C:\Users\Team Gordon\AppData\Local\Microsoft\Windows\Temporary Internet Files\Content.IE5\H7MSBXH9\MC9102172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4343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pasear</a:t>
            </a:r>
          </a:p>
        </p:txBody>
      </p:sp>
      <p:pic>
        <p:nvPicPr>
          <p:cNvPr id="60419" name="Picture 3" descr="C:\Users\Team Gordon\AppData\Local\Microsoft\Windows\Temporary Internet Files\Content.IE5\DD1VVZYX\MC9004361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810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preparar</a:t>
            </a:r>
          </a:p>
        </p:txBody>
      </p:sp>
      <p:pic>
        <p:nvPicPr>
          <p:cNvPr id="61443" name="Picture 2" descr="C:\Users\Team Gordon\AppData\Local\Microsoft\Windows\Temporary Internet Files\Content.IE5\ABSKE322\MC9004460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3016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saludar</a:t>
            </a:r>
          </a:p>
        </p:txBody>
      </p:sp>
      <p:pic>
        <p:nvPicPr>
          <p:cNvPr id="62467" name="Picture 2" descr="C:\Users\Team Gordon\AppData\Local\Microsoft\Windows\Temporary Internet Files\Content.IE5\310B54T1\MC9003892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3311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tocar el piano</a:t>
            </a:r>
          </a:p>
        </p:txBody>
      </p:sp>
      <p:pic>
        <p:nvPicPr>
          <p:cNvPr id="63491" name="Picture 4" descr="j033669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1966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j030345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67000"/>
            <a:ext cx="2286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j02841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2376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tocar</a:t>
            </a:r>
          </a:p>
        </p:txBody>
      </p:sp>
      <p:pic>
        <p:nvPicPr>
          <p:cNvPr id="64515" name="Picture 4" descr="j033669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1966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j030345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67000"/>
            <a:ext cx="2286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j02841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2376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When?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200400"/>
            <a:ext cx="37338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smtClean="0">
                <a:cs typeface="Arial" pitchFamily="34" charset="0"/>
              </a:rPr>
              <a:t>¿Cuándo?</a:t>
            </a:r>
          </a:p>
        </p:txBody>
      </p:sp>
      <p:pic>
        <p:nvPicPr>
          <p:cNvPr id="10244" name="Picture 5" descr="j0240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1466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j0232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588" y="2362200"/>
            <a:ext cx="215741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MCj043266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29543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trabajar</a:t>
            </a:r>
          </a:p>
        </p:txBody>
      </p:sp>
      <p:pic>
        <p:nvPicPr>
          <p:cNvPr id="65539" name="Picture 2" descr="C:\Users\Team Gordon\AppData\Local\Microsoft\Windows\Temporary Internet Files\Content.IE5\B8RMZFMW\MC9002371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4705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tomar / beber</a:t>
            </a:r>
          </a:p>
        </p:txBody>
      </p:sp>
      <p:pic>
        <p:nvPicPr>
          <p:cNvPr id="66563" name="Picture 1" descr="C:\Users\Team Gordon\AppData\Local\Microsoft\Windows\Temporary Internet Files\Content.IE5\R81FTRWO\MC900287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264953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comer</a:t>
            </a:r>
          </a:p>
        </p:txBody>
      </p:sp>
      <p:pic>
        <p:nvPicPr>
          <p:cNvPr id="67587" name="Picture 1" descr="C:\Users\Team Gordon\AppData\Local\Microsoft\Windows\Temporary Internet Files\Content.IE5\ABSKE322\MC9004418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9363"/>
            <a:ext cx="25558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correr</a:t>
            </a:r>
          </a:p>
        </p:txBody>
      </p:sp>
      <p:pic>
        <p:nvPicPr>
          <p:cNvPr id="68611" name="Picture 1" descr="C:\Users\Team Gordon\AppData\Local\Microsoft\Windows\Temporary Internet Files\Content.IE5\B8RMZFMW\MC9000787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752600"/>
            <a:ext cx="31623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hacer</a:t>
            </a:r>
          </a:p>
        </p:txBody>
      </p:sp>
      <p:pic>
        <p:nvPicPr>
          <p:cNvPr id="69635" name="Picture 2" descr="C:\Users\Team Gordon\AppData\Local\Microsoft\Windows\Temporary Internet Files\Content.IE5\6LRYAK9O\MC9003834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52588"/>
            <a:ext cx="424815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leer</a:t>
            </a:r>
          </a:p>
        </p:txBody>
      </p:sp>
      <p:pic>
        <p:nvPicPr>
          <p:cNvPr id="70659" name="Picture 1" descr="C:\Users\Team Gordon\AppData\Local\Microsoft\Windows\Temporary Internet Files\Content.IE5\B8RMZFMW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290671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abrir</a:t>
            </a:r>
          </a:p>
        </p:txBody>
      </p:sp>
      <p:pic>
        <p:nvPicPr>
          <p:cNvPr id="71683" name="Picture 2" descr="C:\Users\Team Gordon\AppData\Local\Microsoft\Windows\Temporary Internet Files\Content.IE5\THD9L2LT\MC9003844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68488"/>
            <a:ext cx="4724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asistir</a:t>
            </a:r>
          </a:p>
        </p:txBody>
      </p:sp>
      <p:pic>
        <p:nvPicPr>
          <p:cNvPr id="72707" name="Picture 3" descr="C:\Users\Team Gordon\AppData\Local\Microsoft\Windows\Temporary Internet Files\Content.IE5\CDAHJ3VI\MC900445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233203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escribir</a:t>
            </a:r>
          </a:p>
        </p:txBody>
      </p:sp>
      <p:pic>
        <p:nvPicPr>
          <p:cNvPr id="73731" name="Picture 1" descr="C:\Users\Team Gordon\AppData\Local\Microsoft\Windows\Temporary Internet Files\Content.IE5\B8RMZFMW\MC900440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31242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ir</a:t>
            </a:r>
          </a:p>
        </p:txBody>
      </p:sp>
      <p:pic>
        <p:nvPicPr>
          <p:cNvPr id="74755" name="Picture 2" descr="C:\Users\Team Gordon\AppData\Local\Microsoft\Windows\Temporary Internet Files\Content.IE5\R81FTRWO\MC900389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30475"/>
            <a:ext cx="34512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How much?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429000"/>
            <a:ext cx="34290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smtClean="0">
                <a:cs typeface="Arial" pitchFamily="34" charset="0"/>
              </a:rPr>
              <a:t>¿Cuánto?</a:t>
            </a:r>
          </a:p>
        </p:txBody>
      </p:sp>
      <p:pic>
        <p:nvPicPr>
          <p:cNvPr id="11268" name="Picture 5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ir de compras</a:t>
            </a:r>
          </a:p>
        </p:txBody>
      </p:sp>
      <p:pic>
        <p:nvPicPr>
          <p:cNvPr id="75779" name="Picture 2" descr="C:\Users\Team Gordon\AppData\Local\Microsoft\Windows\Temporary Internet Files\Content.IE5\65P2GDW2\MC900441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20850"/>
            <a:ext cx="49958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subir</a:t>
            </a:r>
          </a:p>
        </p:txBody>
      </p:sp>
      <p:pic>
        <p:nvPicPr>
          <p:cNvPr id="76803" name="Picture 3" descr="C:\Users\Team Gordon\AppData\Local\Microsoft\Windows\Temporary Internet Files\Content.IE5\ABSKE322\MC9003910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11413"/>
            <a:ext cx="32639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vivir</a:t>
            </a:r>
          </a:p>
        </p:txBody>
      </p:sp>
      <p:pic>
        <p:nvPicPr>
          <p:cNvPr id="77827" name="Picture 1" descr="C:\Users\Team Gordon\AppData\Local\Microsoft\Windows\Temporary Internet Files\Content.IE5\310B54T1\MC9003418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075" y="2286000"/>
            <a:ext cx="3657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How many?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46482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¿Cuántos?</a:t>
            </a:r>
          </a:p>
        </p:txBody>
      </p:sp>
      <p:pic>
        <p:nvPicPr>
          <p:cNvPr id="12292" name="Picture 5" descr="MCj043481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3100" y="2362200"/>
            <a:ext cx="1785938" cy="1785938"/>
          </a:xfrm>
          <a:noFill/>
        </p:spPr>
      </p:pic>
      <p:pic>
        <p:nvPicPr>
          <p:cNvPr id="12293" name="Picture 7" descr="MCj043481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3100" y="4300538"/>
            <a:ext cx="1785938" cy="1785937"/>
          </a:xfrm>
          <a:noFill/>
        </p:spPr>
      </p:pic>
      <p:pic>
        <p:nvPicPr>
          <p:cNvPr id="12294" name="Picture 4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9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MCj04348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itchFamily="34" charset="0"/>
              </a:rPr>
              <a:t>How?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57600"/>
            <a:ext cx="35814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smtClean="0">
                <a:cs typeface="Arial" pitchFamily="34" charset="0"/>
              </a:rPr>
              <a:t>¿Cómo?</a:t>
            </a:r>
          </a:p>
        </p:txBody>
      </p:sp>
      <p:pic>
        <p:nvPicPr>
          <p:cNvPr id="13316" name="Picture 5" descr="j0240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0400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1052</TotalTime>
  <Words>205</Words>
  <Application>Microsoft Office PowerPoint</Application>
  <PresentationFormat>On-screen Show (4:3)</PresentationFormat>
  <Paragraphs>103</Paragraphs>
  <Slides>72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  <vt:variant>
        <vt:lpstr>Custom Shows</vt:lpstr>
      </vt:variant>
      <vt:variant>
        <vt:i4>1</vt:i4>
      </vt:variant>
    </vt:vector>
  </HeadingPairs>
  <TitlesOfParts>
    <vt:vector size="74" baseType="lpstr">
      <vt:lpstr>Summer</vt:lpstr>
      <vt:lpstr>Unidad 2: En el pueblo</vt:lpstr>
      <vt:lpstr>Todas las palabras</vt:lpstr>
      <vt:lpstr>To where?</vt:lpstr>
      <vt:lpstr>Which one?</vt:lpstr>
      <vt:lpstr>Which ones?</vt:lpstr>
      <vt:lpstr>When?</vt:lpstr>
      <vt:lpstr>How much?</vt:lpstr>
      <vt:lpstr>How many?</vt:lpstr>
      <vt:lpstr>How?</vt:lpstr>
      <vt:lpstr>From where?</vt:lpstr>
      <vt:lpstr>Whose?</vt:lpstr>
      <vt:lpstr>Where?</vt:lpstr>
      <vt:lpstr>Why?</vt:lpstr>
      <vt:lpstr>What?</vt:lpstr>
      <vt:lpstr>Who?</vt:lpstr>
      <vt:lpstr>Who-all?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alquilar</vt:lpstr>
      <vt:lpstr>andar / caminar</vt:lpstr>
      <vt:lpstr>bailar</vt:lpstr>
      <vt:lpstr>cantar</vt:lpstr>
      <vt:lpstr>cenar</vt:lpstr>
      <vt:lpstr>cocinar</vt:lpstr>
      <vt:lpstr>comprar</vt:lpstr>
      <vt:lpstr>cortar</vt:lpstr>
      <vt:lpstr>desayunar</vt:lpstr>
      <vt:lpstr>descansar</vt:lpstr>
      <vt:lpstr>dibujar</vt:lpstr>
      <vt:lpstr>escuchar</vt:lpstr>
      <vt:lpstr>estudiar</vt:lpstr>
      <vt:lpstr>hablar</vt:lpstr>
      <vt:lpstr>limpiar</vt:lpstr>
      <vt:lpstr>llamar</vt:lpstr>
      <vt:lpstr>llegar</vt:lpstr>
      <vt:lpstr>mirar</vt:lpstr>
      <vt:lpstr>montar</vt:lpstr>
      <vt:lpstr>nadar</vt:lpstr>
      <vt:lpstr>navegar</vt:lpstr>
      <vt:lpstr>necesitar</vt:lpstr>
      <vt:lpstr>pasar el rato solo</vt:lpstr>
      <vt:lpstr>pasear</vt:lpstr>
      <vt:lpstr>preparar</vt:lpstr>
      <vt:lpstr>saludar</vt:lpstr>
      <vt:lpstr>tocar el piano</vt:lpstr>
      <vt:lpstr>tocar</vt:lpstr>
      <vt:lpstr>trabajar</vt:lpstr>
      <vt:lpstr>tomar / beber</vt:lpstr>
      <vt:lpstr>comer</vt:lpstr>
      <vt:lpstr>correr</vt:lpstr>
      <vt:lpstr>hacer</vt:lpstr>
      <vt:lpstr>leer</vt:lpstr>
      <vt:lpstr>abrir</vt:lpstr>
      <vt:lpstr>asistir</vt:lpstr>
      <vt:lpstr>escribir</vt:lpstr>
      <vt:lpstr>ir</vt:lpstr>
      <vt:lpstr>ir de compras</vt:lpstr>
      <vt:lpstr>subir</vt:lpstr>
      <vt:lpstr>vivir</vt:lpstr>
      <vt:lpstr>Custom Show 1</vt:lpstr>
    </vt:vector>
  </TitlesOfParts>
  <Company>Tech 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Craig Tillmann</dc:creator>
  <cp:lastModifiedBy>gordonk</cp:lastModifiedBy>
  <cp:revision>40</cp:revision>
  <dcterms:created xsi:type="dcterms:W3CDTF">1999-11-17T00:58:34Z</dcterms:created>
  <dcterms:modified xsi:type="dcterms:W3CDTF">2014-10-01T22:52:51Z</dcterms:modified>
</cp:coreProperties>
</file>