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1302EF-9E14-41C3-97F3-C57231D430F0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648773-A908-4424-8271-C8A08D4B2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577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636858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024281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969520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273564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1" name="Shape 1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521482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8" name="Shape 14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344032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55" name="Shape 15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71777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62" name="Shape 1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976383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9A640-F4B7-4B6C-A146-C7AAD5E805A8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3D8C0-3D95-4CB0-A1F9-35D8C7320D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423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9A640-F4B7-4B6C-A146-C7AAD5E805A8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3D8C0-3D95-4CB0-A1F9-35D8C7320D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496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9A640-F4B7-4B6C-A146-C7AAD5E805A8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3D8C0-3D95-4CB0-A1F9-35D8C7320D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3586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/>
        </p:nvSpPr>
        <p:spPr>
          <a:xfrm rot="10800000" flipH="1">
            <a:off x="-348182" y="-21899"/>
            <a:ext cx="1723519" cy="6879899"/>
          </a:xfrm>
          <a:custGeom>
            <a:avLst/>
            <a:gdLst/>
            <a:ahLst/>
            <a:cxnLst/>
            <a:rect l="0" t="0" r="0" b="0"/>
            <a:pathLst>
              <a:path w="4476675" h="6879900" extrusionOk="0">
                <a:moveTo>
                  <a:pt x="4476676" y="16025"/>
                </a:moveTo>
                <a:lnTo>
                  <a:pt x="879695" y="0"/>
                </a:lnTo>
                <a:cubicBezTo>
                  <a:pt x="886211" y="2293300"/>
                  <a:pt x="892726" y="4586600"/>
                  <a:pt x="899242" y="6879900"/>
                </a:cubicBezTo>
                <a:lnTo>
                  <a:pt x="3909760" y="6861462"/>
                </a:lnTo>
                <a:cubicBezTo>
                  <a:pt x="0" y="3547544"/>
                  <a:pt x="1695771" y="1824359"/>
                  <a:pt x="447667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457200" y="1658989"/>
            <a:ext cx="8229600" cy="4840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/>
          <p:nvPr/>
        </p:nvSpPr>
        <p:spPr>
          <a:xfrm rot="10800000" flipH="1">
            <a:off x="-1118653" y="1032"/>
            <a:ext cx="3100650" cy="6856967"/>
          </a:xfrm>
          <a:custGeom>
            <a:avLst/>
            <a:gdLst/>
            <a:ahLst/>
            <a:cxnLst/>
            <a:rect l="0" t="0" r="0" b="0"/>
            <a:pathLst>
              <a:path w="8053639" h="6879900" extrusionOk="0">
                <a:moveTo>
                  <a:pt x="4696126" y="16025"/>
                </a:moveTo>
                <a:lnTo>
                  <a:pt x="2920537" y="0"/>
                </a:lnTo>
                <a:cubicBezTo>
                  <a:pt x="2927053" y="2293300"/>
                  <a:pt x="2933568" y="4586600"/>
                  <a:pt x="2940084" y="6879900"/>
                </a:cubicBezTo>
                <a:lnTo>
                  <a:pt x="4085318" y="6861462"/>
                </a:lnTo>
                <a:cubicBezTo>
                  <a:pt x="8053639" y="4651267"/>
                  <a:pt x="0" y="3113439"/>
                  <a:pt x="469612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1" name="Shape 21"/>
          <p:cNvSpPr/>
          <p:nvPr/>
        </p:nvSpPr>
        <p:spPr>
          <a:xfrm rot="10800000">
            <a:off x="8088847" y="-12733"/>
            <a:ext cx="1100667" cy="6870733"/>
          </a:xfrm>
          <a:custGeom>
            <a:avLst/>
            <a:gdLst/>
            <a:ahLst/>
            <a:cxnLst/>
            <a:rect l="0" t="0" r="0" b="0"/>
            <a:pathLst>
              <a:path w="1100668" h="6916846" extrusionOk="0">
                <a:moveTo>
                  <a:pt x="0" y="11711"/>
                </a:moveTo>
                <a:lnTo>
                  <a:pt x="956734" y="0"/>
                </a:lnTo>
                <a:cubicBezTo>
                  <a:pt x="33869" y="3419922"/>
                  <a:pt x="220135" y="4504457"/>
                  <a:pt x="1100668" y="6916846"/>
                </a:cubicBezTo>
                <a:lnTo>
                  <a:pt x="0" y="6916846"/>
                </a:lnTo>
                <a:lnTo>
                  <a:pt x="0" y="11711"/>
                </a:lnTo>
                <a:close/>
              </a:path>
            </a:pathLst>
          </a:custGeom>
          <a:gradFill>
            <a:gsLst>
              <a:gs pos="0">
                <a:srgbClr val="003171"/>
              </a:gs>
              <a:gs pos="100000">
                <a:srgbClr val="65A8FF"/>
              </a:gs>
            </a:gsLst>
            <a:lin ang="570000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325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556792" y="6333133"/>
            <a:ext cx="548699" cy="52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930533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9A640-F4B7-4B6C-A146-C7AAD5E805A8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3D8C0-3D95-4CB0-A1F9-35D8C7320D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915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9A640-F4B7-4B6C-A146-C7AAD5E805A8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3D8C0-3D95-4CB0-A1F9-35D8C7320D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467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9A640-F4B7-4B6C-A146-C7AAD5E805A8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3D8C0-3D95-4CB0-A1F9-35D8C7320D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016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9A640-F4B7-4B6C-A146-C7AAD5E805A8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3D8C0-3D95-4CB0-A1F9-35D8C7320D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086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9A640-F4B7-4B6C-A146-C7AAD5E805A8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3D8C0-3D95-4CB0-A1F9-35D8C7320D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119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9A640-F4B7-4B6C-A146-C7AAD5E805A8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3D8C0-3D95-4CB0-A1F9-35D8C7320D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418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9A640-F4B7-4B6C-A146-C7AAD5E805A8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3D8C0-3D95-4CB0-A1F9-35D8C7320D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558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9A640-F4B7-4B6C-A146-C7AAD5E805A8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3D8C0-3D95-4CB0-A1F9-35D8C7320D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217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C9A640-F4B7-4B6C-A146-C7AAD5E805A8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A3D8C0-3D95-4CB0-A1F9-35D8C7320D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608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Español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Unidad</a:t>
            </a:r>
            <a:r>
              <a:rPr lang="en-US" dirty="0" smtClean="0"/>
              <a:t> 1</a:t>
            </a:r>
          </a:p>
          <a:p>
            <a:r>
              <a:rPr lang="en-US" dirty="0" err="1" smtClean="0"/>
              <a:t>Vocabulario</a:t>
            </a:r>
            <a:r>
              <a:rPr lang="en-US" dirty="0" smtClean="0"/>
              <a:t> 1.2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95435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457200" y="1658989"/>
            <a:ext cx="8229600" cy="4840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9" name="Shape 10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3256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¿Cómo estás (tú)?</a:t>
            </a:r>
          </a:p>
        </p:txBody>
      </p:sp>
      <p:pic>
        <p:nvPicPr>
          <p:cNvPr id="110" name="Shape 11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90948" y="1600234"/>
            <a:ext cx="6362100" cy="475036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00960940"/>
      </p:ext>
    </p:extLst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457200" y="1658989"/>
            <a:ext cx="8229600" cy="4840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16" name="Shape 11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3256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¿Cómo está usted?</a:t>
            </a:r>
          </a:p>
        </p:txBody>
      </p:sp>
      <p:pic>
        <p:nvPicPr>
          <p:cNvPr id="117" name="Shape 1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44298" y="1600231"/>
            <a:ext cx="5455406" cy="48403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83050956"/>
      </p:ext>
    </p:extLst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457200" y="1658989"/>
            <a:ext cx="8229600" cy="4840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23" name="Shape 12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3256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(Yo) estoy así así.</a:t>
            </a:r>
          </a:p>
        </p:txBody>
      </p:sp>
      <p:pic>
        <p:nvPicPr>
          <p:cNvPr id="124" name="Shape 1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933758" y="1730967"/>
            <a:ext cx="3276499" cy="4840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90191458"/>
      </p:ext>
    </p:extLst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457200" y="1658989"/>
            <a:ext cx="8229600" cy="4840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30" name="Shape 13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3256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(Yo) estoy bien.</a:t>
            </a:r>
          </a:p>
        </p:txBody>
      </p:sp>
      <p:pic>
        <p:nvPicPr>
          <p:cNvPr id="131" name="Shape 13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66775" y="1659001"/>
            <a:ext cx="5063850" cy="49479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71799416"/>
      </p:ext>
    </p:extLst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457200" y="1658989"/>
            <a:ext cx="8229600" cy="4840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37" name="Shape 13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3256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(Yo) estoy mal.</a:t>
            </a:r>
          </a:p>
        </p:txBody>
      </p:sp>
      <p:pic>
        <p:nvPicPr>
          <p:cNvPr id="138" name="Shape 13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79985" y="1863919"/>
            <a:ext cx="7184039" cy="399113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39740095"/>
      </p:ext>
    </p:extLst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>
            <a:spLocks noGrp="1"/>
          </p:cNvSpPr>
          <p:nvPr>
            <p:ph type="body" idx="1"/>
          </p:nvPr>
        </p:nvSpPr>
        <p:spPr>
          <a:xfrm>
            <a:off x="457200" y="1658989"/>
            <a:ext cx="8229600" cy="4840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44" name="Shape 14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3256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Gracias</a:t>
            </a:r>
          </a:p>
        </p:txBody>
      </p:sp>
      <p:pic>
        <p:nvPicPr>
          <p:cNvPr id="145" name="Shape 14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82596" y="1479700"/>
            <a:ext cx="3778812" cy="48403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3003058"/>
      </p:ext>
    </p:extLst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>
            <a:spLocks noGrp="1"/>
          </p:cNvSpPr>
          <p:nvPr>
            <p:ph type="body" idx="1"/>
          </p:nvPr>
        </p:nvSpPr>
        <p:spPr>
          <a:xfrm>
            <a:off x="457200" y="1658989"/>
            <a:ext cx="8229600" cy="4840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51" name="Shape 15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3256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Por favor</a:t>
            </a:r>
          </a:p>
        </p:txBody>
      </p:sp>
      <p:pic>
        <p:nvPicPr>
          <p:cNvPr id="152" name="Shape 15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36726" y="1471301"/>
            <a:ext cx="2870549" cy="53867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96125134"/>
      </p:ext>
    </p:extLst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457200" y="1658989"/>
            <a:ext cx="8229600" cy="4840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58" name="Shape 15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3256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De nada</a:t>
            </a:r>
          </a:p>
        </p:txBody>
      </p:sp>
      <p:pic>
        <p:nvPicPr>
          <p:cNvPr id="159" name="Shape 15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3377" y="1444800"/>
            <a:ext cx="2917254" cy="50545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27646669"/>
      </p:ext>
    </p:extLst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41</Words>
  <Application>Microsoft Office PowerPoint</Application>
  <PresentationFormat>On-screen Show (4:3)</PresentationFormat>
  <Paragraphs>11</Paragraphs>
  <Slides>9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Español 1</vt:lpstr>
      <vt:lpstr>¿Cómo estás (tú)?</vt:lpstr>
      <vt:lpstr>¿Cómo está usted?</vt:lpstr>
      <vt:lpstr>(Yo) estoy así así.</vt:lpstr>
      <vt:lpstr>(Yo) estoy bien.</vt:lpstr>
      <vt:lpstr>(Yo) estoy mal.</vt:lpstr>
      <vt:lpstr>Gracias</vt:lpstr>
      <vt:lpstr>Por favor</vt:lpstr>
      <vt:lpstr>De nada</vt:lpstr>
    </vt:vector>
  </TitlesOfParts>
  <Company>Frisco 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Español 1</dc:title>
  <dc:creator>gordonk</dc:creator>
  <cp:lastModifiedBy>gordonk</cp:lastModifiedBy>
  <cp:revision>1</cp:revision>
  <dcterms:created xsi:type="dcterms:W3CDTF">2015-08-31T19:04:22Z</dcterms:created>
  <dcterms:modified xsi:type="dcterms:W3CDTF">2015-08-31T19:05:39Z</dcterms:modified>
</cp:coreProperties>
</file>