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0" r:id="rId4"/>
    <p:sldId id="258" r:id="rId5"/>
    <p:sldId id="262" r:id="rId6"/>
    <p:sldId id="271" r:id="rId7"/>
    <p:sldId id="272" r:id="rId8"/>
    <p:sldId id="275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1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2C907A4-8439-4A97-8039-8FEDDB6F9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1236FBE-EE78-44D2-8F41-D1F947E090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60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6EAB6-B915-4E69-AA73-8A57C9D581FB}" type="slidenum">
              <a:rPr lang="en-US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8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82550" y="82550"/>
            <a:ext cx="8978900" cy="6540500"/>
            <a:chOff x="52" y="52"/>
            <a:chExt cx="5656" cy="4120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52" y="52"/>
              <a:ext cx="280" cy="4120"/>
              <a:chOff x="52" y="52"/>
              <a:chExt cx="280" cy="4120"/>
            </a:xfrm>
          </p:grpSpPr>
          <p:sp>
            <p:nvSpPr>
              <p:cNvPr id="5124" name="AutoShape 4"/>
              <p:cNvSpPr>
                <a:spLocks noChangeArrowheads="1"/>
              </p:cNvSpPr>
              <p:nvPr/>
            </p:nvSpPr>
            <p:spPr bwMode="auto">
              <a:xfrm>
                <a:off x="52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AutoShape 5"/>
              <p:cNvSpPr>
                <a:spLocks noChangeArrowheads="1"/>
              </p:cNvSpPr>
              <p:nvPr/>
            </p:nvSpPr>
            <p:spPr bwMode="auto">
              <a:xfrm>
                <a:off x="52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" name="AutoShape 6"/>
              <p:cNvSpPr>
                <a:spLocks noChangeArrowheads="1"/>
              </p:cNvSpPr>
              <p:nvPr/>
            </p:nvSpPr>
            <p:spPr bwMode="auto">
              <a:xfrm>
                <a:off x="52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AutoShape 7"/>
              <p:cNvSpPr>
                <a:spLocks noChangeArrowheads="1"/>
              </p:cNvSpPr>
              <p:nvPr/>
            </p:nvSpPr>
            <p:spPr bwMode="auto">
              <a:xfrm>
                <a:off x="52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AutoShape 8"/>
              <p:cNvSpPr>
                <a:spLocks noChangeArrowheads="1"/>
              </p:cNvSpPr>
              <p:nvPr/>
            </p:nvSpPr>
            <p:spPr bwMode="auto">
              <a:xfrm>
                <a:off x="52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AutoShape 9"/>
              <p:cNvSpPr>
                <a:spLocks noChangeArrowheads="1"/>
              </p:cNvSpPr>
              <p:nvPr/>
            </p:nvSpPr>
            <p:spPr bwMode="auto">
              <a:xfrm>
                <a:off x="52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" name="AutoShape 10"/>
              <p:cNvSpPr>
                <a:spLocks noChangeArrowheads="1"/>
              </p:cNvSpPr>
              <p:nvPr/>
            </p:nvSpPr>
            <p:spPr bwMode="auto">
              <a:xfrm>
                <a:off x="52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" name="AutoShape 11"/>
              <p:cNvSpPr>
                <a:spLocks noChangeArrowheads="1"/>
              </p:cNvSpPr>
              <p:nvPr/>
            </p:nvSpPr>
            <p:spPr bwMode="auto">
              <a:xfrm>
                <a:off x="52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AutoShape 12"/>
              <p:cNvSpPr>
                <a:spLocks noChangeArrowheads="1"/>
              </p:cNvSpPr>
              <p:nvPr/>
            </p:nvSpPr>
            <p:spPr bwMode="auto">
              <a:xfrm>
                <a:off x="52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AutoShape 13"/>
              <p:cNvSpPr>
                <a:spLocks noChangeArrowheads="1"/>
              </p:cNvSpPr>
              <p:nvPr/>
            </p:nvSpPr>
            <p:spPr bwMode="auto">
              <a:xfrm>
                <a:off x="52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AutoShape 14"/>
              <p:cNvSpPr>
                <a:spLocks noChangeArrowheads="1"/>
              </p:cNvSpPr>
              <p:nvPr/>
            </p:nvSpPr>
            <p:spPr bwMode="auto">
              <a:xfrm>
                <a:off x="52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AutoShape 15"/>
              <p:cNvSpPr>
                <a:spLocks noChangeArrowheads="1"/>
              </p:cNvSpPr>
              <p:nvPr/>
            </p:nvSpPr>
            <p:spPr bwMode="auto">
              <a:xfrm>
                <a:off x="52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AutoShape 16"/>
              <p:cNvSpPr>
                <a:spLocks noChangeArrowheads="1"/>
              </p:cNvSpPr>
              <p:nvPr/>
            </p:nvSpPr>
            <p:spPr bwMode="auto">
              <a:xfrm>
                <a:off x="52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AutoShape 17"/>
              <p:cNvSpPr>
                <a:spLocks noChangeArrowheads="1"/>
              </p:cNvSpPr>
              <p:nvPr/>
            </p:nvSpPr>
            <p:spPr bwMode="auto">
              <a:xfrm>
                <a:off x="52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8" name="Group 18"/>
            <p:cNvGrpSpPr>
              <a:grpSpLocks/>
            </p:cNvGrpSpPr>
            <p:nvPr/>
          </p:nvGrpSpPr>
          <p:grpSpPr bwMode="auto">
            <a:xfrm>
              <a:off x="5428" y="52"/>
              <a:ext cx="280" cy="4120"/>
              <a:chOff x="5428" y="52"/>
              <a:chExt cx="280" cy="4120"/>
            </a:xfrm>
          </p:grpSpPr>
          <p:sp>
            <p:nvSpPr>
              <p:cNvPr id="5139" name="AutoShape 19"/>
              <p:cNvSpPr>
                <a:spLocks noChangeArrowheads="1"/>
              </p:cNvSpPr>
              <p:nvPr/>
            </p:nvSpPr>
            <p:spPr bwMode="auto">
              <a:xfrm>
                <a:off x="5428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AutoShape 20"/>
              <p:cNvSpPr>
                <a:spLocks noChangeArrowheads="1"/>
              </p:cNvSpPr>
              <p:nvPr/>
            </p:nvSpPr>
            <p:spPr bwMode="auto">
              <a:xfrm>
                <a:off x="5428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AutoShape 21"/>
              <p:cNvSpPr>
                <a:spLocks noChangeArrowheads="1"/>
              </p:cNvSpPr>
              <p:nvPr/>
            </p:nvSpPr>
            <p:spPr bwMode="auto">
              <a:xfrm>
                <a:off x="5428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AutoShape 22"/>
              <p:cNvSpPr>
                <a:spLocks noChangeArrowheads="1"/>
              </p:cNvSpPr>
              <p:nvPr/>
            </p:nvSpPr>
            <p:spPr bwMode="auto">
              <a:xfrm>
                <a:off x="5428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AutoShape 23"/>
              <p:cNvSpPr>
                <a:spLocks noChangeArrowheads="1"/>
              </p:cNvSpPr>
              <p:nvPr/>
            </p:nvSpPr>
            <p:spPr bwMode="auto">
              <a:xfrm>
                <a:off x="5428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AutoShape 24"/>
              <p:cNvSpPr>
                <a:spLocks noChangeArrowheads="1"/>
              </p:cNvSpPr>
              <p:nvPr/>
            </p:nvSpPr>
            <p:spPr bwMode="auto">
              <a:xfrm>
                <a:off x="5428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AutoShape 25"/>
              <p:cNvSpPr>
                <a:spLocks noChangeArrowheads="1"/>
              </p:cNvSpPr>
              <p:nvPr/>
            </p:nvSpPr>
            <p:spPr bwMode="auto">
              <a:xfrm>
                <a:off x="5428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AutoShape 26"/>
              <p:cNvSpPr>
                <a:spLocks noChangeArrowheads="1"/>
              </p:cNvSpPr>
              <p:nvPr/>
            </p:nvSpPr>
            <p:spPr bwMode="auto">
              <a:xfrm>
                <a:off x="5428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AutoShape 27"/>
              <p:cNvSpPr>
                <a:spLocks noChangeArrowheads="1"/>
              </p:cNvSpPr>
              <p:nvPr/>
            </p:nvSpPr>
            <p:spPr bwMode="auto">
              <a:xfrm>
                <a:off x="5428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AutoShape 28"/>
              <p:cNvSpPr>
                <a:spLocks noChangeArrowheads="1"/>
              </p:cNvSpPr>
              <p:nvPr/>
            </p:nvSpPr>
            <p:spPr bwMode="auto">
              <a:xfrm>
                <a:off x="5428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AutoShape 29"/>
              <p:cNvSpPr>
                <a:spLocks noChangeArrowheads="1"/>
              </p:cNvSpPr>
              <p:nvPr/>
            </p:nvSpPr>
            <p:spPr bwMode="auto">
              <a:xfrm>
                <a:off x="5428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AutoShape 30"/>
              <p:cNvSpPr>
                <a:spLocks noChangeArrowheads="1"/>
              </p:cNvSpPr>
              <p:nvPr/>
            </p:nvSpPr>
            <p:spPr bwMode="auto">
              <a:xfrm>
                <a:off x="5428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AutoShape 31"/>
              <p:cNvSpPr>
                <a:spLocks noChangeArrowheads="1"/>
              </p:cNvSpPr>
              <p:nvPr/>
            </p:nvSpPr>
            <p:spPr bwMode="auto">
              <a:xfrm>
                <a:off x="5428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AutoShape 32"/>
              <p:cNvSpPr>
                <a:spLocks noChangeArrowheads="1"/>
              </p:cNvSpPr>
              <p:nvPr/>
            </p:nvSpPr>
            <p:spPr bwMode="auto">
              <a:xfrm>
                <a:off x="5428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53" name="Rectangle 3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55" name="Rectangle 3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56" name="Rectangle 3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57" name="Rectangle 3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AD8ABC-BE06-4DB2-A224-20C8926FF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87179B-001D-4B49-A1CF-6074F1B7C5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CC78C0-58FB-4308-A972-80CC0CBA0F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41DA09-1BA8-452D-9243-E456731862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CC6ED1-03A6-4965-9065-C3656E9575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2BF378-AE66-4A63-A63E-9214F3184F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7E6BBA-1028-4855-BF01-4891A3D207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162F5-B465-44F3-9105-A37D8C88C1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A86D4F-9C22-4EF0-B735-1BA5458262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47E91-F260-4962-B65E-7E58FDFECD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E19788-AFAC-4C32-A4AB-6A779D2821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10196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82550" y="82550"/>
            <a:ext cx="8978900" cy="6540500"/>
            <a:chOff x="52" y="52"/>
            <a:chExt cx="5656" cy="412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52" y="52"/>
              <a:ext cx="280" cy="4120"/>
              <a:chOff x="52" y="52"/>
              <a:chExt cx="280" cy="4120"/>
            </a:xfrm>
          </p:grpSpPr>
          <p:sp>
            <p:nvSpPr>
              <p:cNvPr id="4100" name="AutoShape 4"/>
              <p:cNvSpPr>
                <a:spLocks noChangeArrowheads="1"/>
              </p:cNvSpPr>
              <p:nvPr/>
            </p:nvSpPr>
            <p:spPr bwMode="auto">
              <a:xfrm>
                <a:off x="52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AutoShape 5"/>
              <p:cNvSpPr>
                <a:spLocks noChangeArrowheads="1"/>
              </p:cNvSpPr>
              <p:nvPr/>
            </p:nvSpPr>
            <p:spPr bwMode="auto">
              <a:xfrm>
                <a:off x="52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AutoShape 6"/>
              <p:cNvSpPr>
                <a:spLocks noChangeArrowheads="1"/>
              </p:cNvSpPr>
              <p:nvPr/>
            </p:nvSpPr>
            <p:spPr bwMode="auto">
              <a:xfrm>
                <a:off x="52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52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>
                <a:off x="52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auto">
              <a:xfrm>
                <a:off x="52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AutoShape 10"/>
              <p:cNvSpPr>
                <a:spLocks noChangeArrowheads="1"/>
              </p:cNvSpPr>
              <p:nvPr/>
            </p:nvSpPr>
            <p:spPr bwMode="auto">
              <a:xfrm>
                <a:off x="52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AutoShape 11"/>
              <p:cNvSpPr>
                <a:spLocks noChangeArrowheads="1"/>
              </p:cNvSpPr>
              <p:nvPr/>
            </p:nvSpPr>
            <p:spPr bwMode="auto">
              <a:xfrm>
                <a:off x="52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AutoShape 12"/>
              <p:cNvSpPr>
                <a:spLocks noChangeArrowheads="1"/>
              </p:cNvSpPr>
              <p:nvPr/>
            </p:nvSpPr>
            <p:spPr bwMode="auto">
              <a:xfrm>
                <a:off x="52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AutoShape 13"/>
              <p:cNvSpPr>
                <a:spLocks noChangeArrowheads="1"/>
              </p:cNvSpPr>
              <p:nvPr/>
            </p:nvSpPr>
            <p:spPr bwMode="auto">
              <a:xfrm>
                <a:off x="52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AutoShape 14"/>
              <p:cNvSpPr>
                <a:spLocks noChangeArrowheads="1"/>
              </p:cNvSpPr>
              <p:nvPr/>
            </p:nvSpPr>
            <p:spPr bwMode="auto">
              <a:xfrm>
                <a:off x="52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52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AutoShape 16"/>
              <p:cNvSpPr>
                <a:spLocks noChangeArrowheads="1"/>
              </p:cNvSpPr>
              <p:nvPr/>
            </p:nvSpPr>
            <p:spPr bwMode="auto">
              <a:xfrm>
                <a:off x="52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AutoShape 17"/>
              <p:cNvSpPr>
                <a:spLocks noChangeArrowheads="1"/>
              </p:cNvSpPr>
              <p:nvPr/>
            </p:nvSpPr>
            <p:spPr bwMode="auto">
              <a:xfrm>
                <a:off x="52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4" name="Group 18"/>
            <p:cNvGrpSpPr>
              <a:grpSpLocks/>
            </p:cNvGrpSpPr>
            <p:nvPr/>
          </p:nvGrpSpPr>
          <p:grpSpPr bwMode="auto">
            <a:xfrm>
              <a:off x="5428" y="52"/>
              <a:ext cx="280" cy="4120"/>
              <a:chOff x="5428" y="52"/>
              <a:chExt cx="280" cy="4120"/>
            </a:xfrm>
          </p:grpSpPr>
          <p:sp>
            <p:nvSpPr>
              <p:cNvPr id="4115" name="AutoShape 19"/>
              <p:cNvSpPr>
                <a:spLocks noChangeArrowheads="1"/>
              </p:cNvSpPr>
              <p:nvPr/>
            </p:nvSpPr>
            <p:spPr bwMode="auto">
              <a:xfrm>
                <a:off x="5428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AutoShape 20"/>
              <p:cNvSpPr>
                <a:spLocks noChangeArrowheads="1"/>
              </p:cNvSpPr>
              <p:nvPr/>
            </p:nvSpPr>
            <p:spPr bwMode="auto">
              <a:xfrm>
                <a:off x="5428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AutoShape 21"/>
              <p:cNvSpPr>
                <a:spLocks noChangeArrowheads="1"/>
              </p:cNvSpPr>
              <p:nvPr/>
            </p:nvSpPr>
            <p:spPr bwMode="auto">
              <a:xfrm>
                <a:off x="5428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AutoShape 22"/>
              <p:cNvSpPr>
                <a:spLocks noChangeArrowheads="1"/>
              </p:cNvSpPr>
              <p:nvPr/>
            </p:nvSpPr>
            <p:spPr bwMode="auto">
              <a:xfrm>
                <a:off x="5428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AutoShape 23"/>
              <p:cNvSpPr>
                <a:spLocks noChangeArrowheads="1"/>
              </p:cNvSpPr>
              <p:nvPr/>
            </p:nvSpPr>
            <p:spPr bwMode="auto">
              <a:xfrm>
                <a:off x="5428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AutoShape 24"/>
              <p:cNvSpPr>
                <a:spLocks noChangeArrowheads="1"/>
              </p:cNvSpPr>
              <p:nvPr/>
            </p:nvSpPr>
            <p:spPr bwMode="auto">
              <a:xfrm>
                <a:off x="5428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AutoShape 25"/>
              <p:cNvSpPr>
                <a:spLocks noChangeArrowheads="1"/>
              </p:cNvSpPr>
              <p:nvPr/>
            </p:nvSpPr>
            <p:spPr bwMode="auto">
              <a:xfrm>
                <a:off x="5428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AutoShape 26"/>
              <p:cNvSpPr>
                <a:spLocks noChangeArrowheads="1"/>
              </p:cNvSpPr>
              <p:nvPr/>
            </p:nvSpPr>
            <p:spPr bwMode="auto">
              <a:xfrm>
                <a:off x="5428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AutoShape 27"/>
              <p:cNvSpPr>
                <a:spLocks noChangeArrowheads="1"/>
              </p:cNvSpPr>
              <p:nvPr/>
            </p:nvSpPr>
            <p:spPr bwMode="auto">
              <a:xfrm>
                <a:off x="5428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AutoShape 28"/>
              <p:cNvSpPr>
                <a:spLocks noChangeArrowheads="1"/>
              </p:cNvSpPr>
              <p:nvPr/>
            </p:nvSpPr>
            <p:spPr bwMode="auto">
              <a:xfrm>
                <a:off x="5428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AutoShape 29"/>
              <p:cNvSpPr>
                <a:spLocks noChangeArrowheads="1"/>
              </p:cNvSpPr>
              <p:nvPr/>
            </p:nvSpPr>
            <p:spPr bwMode="auto">
              <a:xfrm>
                <a:off x="5428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AutoShape 30"/>
              <p:cNvSpPr>
                <a:spLocks noChangeArrowheads="1"/>
              </p:cNvSpPr>
              <p:nvPr/>
            </p:nvSpPr>
            <p:spPr bwMode="auto">
              <a:xfrm>
                <a:off x="5428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AutoShape 31"/>
              <p:cNvSpPr>
                <a:spLocks noChangeArrowheads="1"/>
              </p:cNvSpPr>
              <p:nvPr/>
            </p:nvSpPr>
            <p:spPr bwMode="auto">
              <a:xfrm>
                <a:off x="5428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AutoShape 32"/>
              <p:cNvSpPr>
                <a:spLocks noChangeArrowheads="1"/>
              </p:cNvSpPr>
              <p:nvPr/>
            </p:nvSpPr>
            <p:spPr bwMode="auto">
              <a:xfrm>
                <a:off x="5428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29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2F8AB94-4B65-4D31-84D9-259BAC400F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eacher\My%20Documents\My%20Music\spain.mid" TargetMode="Externa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981200"/>
            <a:ext cx="4876800" cy="9906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Introducción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343400" y="914400"/>
            <a:ext cx="3429000" cy="8620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Bienvenidos</a:t>
            </a:r>
          </a:p>
        </p:txBody>
      </p:sp>
      <p:pic>
        <p:nvPicPr>
          <p:cNvPr id="2053" name="Picture 5" descr="MCj03595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2971800" cy="2482850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971800" y="3733800"/>
            <a:ext cx="3429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Sra. Gordon</a:t>
            </a:r>
          </a:p>
          <a:p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Español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1 y 2</a:t>
            </a: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animBg="1"/>
      <p:bldP spid="205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486400" cy="9144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Mi familia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34000" y="18288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tx2"/>
                </a:solidFill>
                <a:latin typeface="Comic Sans MS" pitchFamily="66" charset="0"/>
              </a:rPr>
              <a:t>Yo</a:t>
            </a:r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Comic Sans MS" pitchFamily="66" charset="0"/>
              </a:rPr>
              <a:t>tengo</a:t>
            </a:r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 un </a:t>
            </a:r>
            <a:r>
              <a:rPr lang="en-US" sz="3600" b="1" dirty="0" err="1">
                <a:solidFill>
                  <a:schemeClr val="tx2"/>
                </a:solidFill>
                <a:latin typeface="Comic Sans MS" pitchFamily="66" charset="0"/>
              </a:rPr>
              <a:t>esposo</a:t>
            </a:r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Rusty. </a:t>
            </a:r>
            <a:endParaRPr lang="en-US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050" name="Picture 2" descr="J:\Europe 2012\Italy 2012\Amalfi Coast 12 Rusty and Ka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4145305" cy="3109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9144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y dos </a:t>
            </a:r>
            <a:r>
              <a:rPr lang="en-US" b="1" dirty="0" err="1" smtClean="0">
                <a:latin typeface="Comic Sans MS" pitchFamily="66" charset="0"/>
              </a:rPr>
              <a:t>hijos</a:t>
            </a:r>
            <a:r>
              <a:rPr lang="en-US" b="1" dirty="0" smtClean="0">
                <a:latin typeface="Comic Sans MS" pitchFamily="66" charset="0"/>
              </a:rPr>
              <a:t> Laura y Scott,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5867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y …</a:t>
            </a:r>
            <a:endParaRPr lang="en-US" sz="4000" dirty="0"/>
          </a:p>
        </p:txBody>
      </p:sp>
      <p:pic>
        <p:nvPicPr>
          <p:cNvPr id="3074" name="Picture 2" descr="C:\Users\Karen\Pictures\Europe June 2011\CIMG3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3352800" cy="2514600"/>
          </a:xfrm>
          <a:prstGeom prst="rect">
            <a:avLst/>
          </a:prstGeom>
          <a:noFill/>
        </p:spPr>
      </p:pic>
      <p:pic>
        <p:nvPicPr>
          <p:cNvPr id="3075" name="Picture 3" descr="C:\Users\Karen\Pictures\Europe June 2011\CIMG3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FF"/>
                </a:solidFill>
                <a:latin typeface="Comic Sans MS" pitchFamily="66" charset="0"/>
              </a:rPr>
              <a:t>mis</a:t>
            </a:r>
            <a:r>
              <a:rPr lang="en-US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Comic Sans MS" pitchFamily="66" charset="0"/>
              </a:rPr>
              <a:t>perras</a:t>
            </a:r>
            <a:r>
              <a:rPr lang="en-US" dirty="0" smtClean="0">
                <a:solidFill>
                  <a:srgbClr val="FF00FF"/>
                </a:solidFill>
                <a:latin typeface="Comic Sans MS" pitchFamily="66" charset="0"/>
              </a:rPr>
              <a:t> Bailey y Amber!</a:t>
            </a:r>
            <a:endParaRPr lang="en-US" dirty="0">
              <a:solidFill>
                <a:srgbClr val="FF00FF"/>
              </a:solidFill>
              <a:latin typeface="Comic Sans MS" pitchFamily="66" charset="0"/>
            </a:endParaRPr>
          </a:p>
        </p:txBody>
      </p:sp>
      <p:pic>
        <p:nvPicPr>
          <p:cNvPr id="1127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47510000[1]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0" y="7239000"/>
            <a:ext cx="304800" cy="304800"/>
          </a:xfrm>
          <a:prstGeom prst="rect">
            <a:avLst/>
          </a:prstGeom>
          <a:noFill/>
        </p:spPr>
      </p:pic>
      <p:pic>
        <p:nvPicPr>
          <p:cNvPr id="1127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4500000[1]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7162800"/>
            <a:ext cx="304800" cy="304800"/>
          </a:xfrm>
          <a:prstGeom prst="rect">
            <a:avLst/>
          </a:prstGeom>
          <a:noFill/>
        </p:spPr>
      </p:pic>
      <p:pic>
        <p:nvPicPr>
          <p:cNvPr id="4098" name="Picture 2" descr="C:\Users\Karen\Pictures\Ipad pictures\DSCN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295400"/>
            <a:ext cx="6381237" cy="4786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11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57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>
                <a:latin typeface="Comic Sans MS" pitchFamily="66" charset="0"/>
              </a:rPr>
              <a:t>Mis pasatiempos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562600"/>
          </a:xfrm>
        </p:spPr>
        <p:txBody>
          <a:bodyPr/>
          <a:lstStyle/>
          <a:p>
            <a:r>
              <a:rPr lang="en-US" dirty="0"/>
              <a:t>Me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 smtClean="0"/>
              <a:t>viajar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Me </a:t>
            </a:r>
            <a:r>
              <a:rPr lang="en-US" dirty="0" err="1"/>
              <a:t>encanta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 smtClean="0"/>
              <a:t>pel</a:t>
            </a:r>
            <a:r>
              <a:rPr lang="en-US" dirty="0" err="1" smtClean="0">
                <a:cs typeface="Arial" charset="0"/>
              </a:rPr>
              <a:t>í</a:t>
            </a:r>
            <a:r>
              <a:rPr lang="en-US" dirty="0" err="1" smtClean="0"/>
              <a:t>culas</a:t>
            </a:r>
            <a:r>
              <a:rPr lang="en-US" dirty="0" smtClean="0"/>
              <a:t> y </a:t>
            </a:r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66800"/>
            <a:ext cx="24765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0"/>
            <a:ext cx="2907030" cy="172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8600"/>
            <a:ext cx="2453830" cy="245383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Tambi</a:t>
            </a:r>
            <a:r>
              <a:rPr lang="en-US" dirty="0" err="1" smtClean="0">
                <a:cs typeface="Arial" charset="0"/>
              </a:rPr>
              <a:t>é</a:t>
            </a:r>
            <a:r>
              <a:rPr lang="en-US" dirty="0" err="1" smtClean="0"/>
              <a:t>n</a:t>
            </a:r>
            <a:r>
              <a:rPr lang="en-US" dirty="0" smtClean="0"/>
              <a:t> me </a:t>
            </a:r>
            <a:r>
              <a:rPr lang="en-US" dirty="0" err="1" smtClean="0"/>
              <a:t>encanta</a:t>
            </a:r>
            <a:r>
              <a:rPr lang="en-US" dirty="0" smtClean="0"/>
              <a:t> </a:t>
            </a:r>
            <a:r>
              <a:rPr lang="en-US" dirty="0" err="1" smtClean="0"/>
              <a:t>viajar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3" descr="C:\Users\Karen\Pictures\Oahu\Karen 1 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2540000" cy="2133600"/>
          </a:xfrm>
          <a:prstGeom prst="rect">
            <a:avLst/>
          </a:prstGeom>
          <a:noFill/>
        </p:spPr>
      </p:pic>
      <p:pic>
        <p:nvPicPr>
          <p:cNvPr id="5125" name="Picture 5" descr="C:\Users\Karen\Desktop\Alaska\DCIM\101NIKON\DSCN0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2742980" cy="2057400"/>
          </a:xfrm>
          <a:prstGeom prst="rect">
            <a:avLst/>
          </a:prstGeom>
          <a:noFill/>
        </p:spPr>
      </p:pic>
      <p:pic>
        <p:nvPicPr>
          <p:cNvPr id="5126" name="Picture 6" descr="C:\Users\Karen\Pictures\Europe June 2011\CIMG3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267200"/>
            <a:ext cx="2870200" cy="2152650"/>
          </a:xfrm>
          <a:prstGeom prst="rect">
            <a:avLst/>
          </a:prstGeom>
          <a:noFill/>
        </p:spPr>
      </p:pic>
      <p:pic>
        <p:nvPicPr>
          <p:cNvPr id="5128" name="Picture 8" descr="C:\Users\Karen\Pictures\Europe June 2011\CIMG4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371600"/>
            <a:ext cx="2133600" cy="2844800"/>
          </a:xfrm>
          <a:prstGeom prst="rect">
            <a:avLst/>
          </a:prstGeom>
          <a:noFill/>
        </p:spPr>
      </p:pic>
      <p:pic>
        <p:nvPicPr>
          <p:cNvPr id="5129" name="Picture 9" descr="C:\Users\Karen\Pictures\Europe June 2011\CIMG38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419600"/>
            <a:ext cx="1695450" cy="2260600"/>
          </a:xfrm>
          <a:prstGeom prst="rect">
            <a:avLst/>
          </a:prstGeom>
          <a:noFill/>
        </p:spPr>
      </p:pic>
      <p:pic>
        <p:nvPicPr>
          <p:cNvPr id="5130" name="Picture 10" descr="J:\Europe 2012\Oslo 2012\Downtown Oslo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343400"/>
            <a:ext cx="2514600" cy="18861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Europe 2012\Copenhagen 2012\Canal street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457201"/>
            <a:ext cx="2362200" cy="1771792"/>
          </a:xfrm>
          <a:prstGeom prst="rect">
            <a:avLst/>
          </a:prstGeom>
          <a:noFill/>
        </p:spPr>
      </p:pic>
      <p:pic>
        <p:nvPicPr>
          <p:cNvPr id="6148" name="Picture 4" descr="J:\Europe 2012\Germany 2012\Schwerin 2012\Europe 2012 2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57200"/>
            <a:ext cx="2336800" cy="1752600"/>
          </a:xfrm>
          <a:prstGeom prst="rect">
            <a:avLst/>
          </a:prstGeom>
          <a:noFill/>
        </p:spPr>
      </p:pic>
      <p:pic>
        <p:nvPicPr>
          <p:cNvPr id="6149" name="Picture 5" descr="J:\Europe 2012\Sweden 2012\Stockholm 2012\52 Stockho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"/>
            <a:ext cx="2520748" cy="1890713"/>
          </a:xfrm>
          <a:prstGeom prst="rect">
            <a:avLst/>
          </a:prstGeom>
          <a:noFill/>
        </p:spPr>
      </p:pic>
      <p:pic>
        <p:nvPicPr>
          <p:cNvPr id="6150" name="Picture 6" descr="J:\Europe 2012\Italy 2012\Amalfi Coast 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590800"/>
            <a:ext cx="2336613" cy="1752600"/>
          </a:xfrm>
          <a:prstGeom prst="rect">
            <a:avLst/>
          </a:prstGeom>
          <a:noFill/>
        </p:spPr>
      </p:pic>
      <p:pic>
        <p:nvPicPr>
          <p:cNvPr id="6151" name="Picture 7" descr="J:\Europe 2012\Italy 2012\Pompeii 2012 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590800"/>
            <a:ext cx="2362200" cy="1771793"/>
          </a:xfrm>
          <a:prstGeom prst="rect">
            <a:avLst/>
          </a:prstGeom>
          <a:noFill/>
        </p:spPr>
      </p:pic>
      <p:pic>
        <p:nvPicPr>
          <p:cNvPr id="6152" name="Picture 8" descr="J:\Europe 2012\Italy 2012\Rome\DSCN08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2590800"/>
            <a:ext cx="2419155" cy="1814512"/>
          </a:xfrm>
          <a:prstGeom prst="rect">
            <a:avLst/>
          </a:prstGeom>
          <a:noFill/>
        </p:spPr>
      </p:pic>
      <p:pic>
        <p:nvPicPr>
          <p:cNvPr id="6153" name="Picture 9" descr="J:\Europe 2012\Netherlands 2012\DSCN13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572000"/>
            <a:ext cx="2489208" cy="1867056"/>
          </a:xfrm>
          <a:prstGeom prst="rect">
            <a:avLst/>
          </a:prstGeom>
          <a:noFill/>
        </p:spPr>
      </p:pic>
      <p:pic>
        <p:nvPicPr>
          <p:cNvPr id="6154" name="Picture 10" descr="J:\Europe 2012\Netherlands 2012\DSCN13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4495800"/>
            <a:ext cx="1565797" cy="2087562"/>
          </a:xfrm>
          <a:prstGeom prst="rect">
            <a:avLst/>
          </a:prstGeom>
          <a:noFill/>
        </p:spPr>
      </p:pic>
      <p:pic>
        <p:nvPicPr>
          <p:cNvPr id="6158" name="Picture 14" descr="J:\Europe 2012\Belgium 2012\DSCN149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4495800"/>
            <a:ext cx="2520747" cy="1890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smtClean="0">
                <a:latin typeface="Comic Sans MS" pitchFamily="66" charset="0"/>
              </a:rPr>
              <a:t>¡Estoy contenta de ser tu maestra de español!</a:t>
            </a:r>
          </a:p>
        </p:txBody>
      </p:sp>
      <p:pic>
        <p:nvPicPr>
          <p:cNvPr id="19463" name="spai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Happy_frog"/>
          <p:cNvPicPr>
            <a:picLocks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819400"/>
            <a:ext cx="2400300" cy="240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7346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88" fill="hold"/>
                                        <p:tgtEl>
                                          <p:spTgt spid="19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ATERCOL">
  <a:themeElements>
    <a:clrScheme name="WATERCOL 1">
      <a:dk1>
        <a:srgbClr val="009688"/>
      </a:dk1>
      <a:lt1>
        <a:srgbClr val="FCFEB9"/>
      </a:lt1>
      <a:dk2>
        <a:srgbClr val="618FFD"/>
      </a:dk2>
      <a:lt2>
        <a:srgbClr val="E5405D"/>
      </a:lt2>
      <a:accent1>
        <a:srgbClr val="FF5008"/>
      </a:accent1>
      <a:accent2>
        <a:srgbClr val="EAEC5E"/>
      </a:accent2>
      <a:accent3>
        <a:srgbClr val="FDFED9"/>
      </a:accent3>
      <a:accent4>
        <a:srgbClr val="007F73"/>
      </a:accent4>
      <a:accent5>
        <a:srgbClr val="FFB3AA"/>
      </a:accent5>
      <a:accent6>
        <a:srgbClr val="D4D654"/>
      </a:accent6>
      <a:hlink>
        <a:srgbClr val="F95AB7"/>
      </a:hlink>
      <a:folHlink>
        <a:srgbClr val="FFFFFF"/>
      </a:folHlink>
    </a:clrScheme>
    <a:fontScheme name="WATERCO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ATERCOL 1">
        <a:dk1>
          <a:srgbClr val="009688"/>
        </a:dk1>
        <a:lt1>
          <a:srgbClr val="FCFEB9"/>
        </a:lt1>
        <a:dk2>
          <a:srgbClr val="618FFD"/>
        </a:dk2>
        <a:lt2>
          <a:srgbClr val="E5405D"/>
        </a:lt2>
        <a:accent1>
          <a:srgbClr val="FF5008"/>
        </a:accent1>
        <a:accent2>
          <a:srgbClr val="EAEC5E"/>
        </a:accent2>
        <a:accent3>
          <a:srgbClr val="FDFED9"/>
        </a:accent3>
        <a:accent4>
          <a:srgbClr val="007F73"/>
        </a:accent4>
        <a:accent5>
          <a:srgbClr val="FFB3AA"/>
        </a:accent5>
        <a:accent6>
          <a:srgbClr val="D4D654"/>
        </a:accent6>
        <a:hlink>
          <a:srgbClr val="F95AB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COL 2">
        <a:dk1>
          <a:srgbClr val="009688"/>
        </a:dk1>
        <a:lt1>
          <a:srgbClr val="FEFFDC"/>
        </a:lt1>
        <a:dk2>
          <a:srgbClr val="3365FB"/>
        </a:dk2>
        <a:lt2>
          <a:srgbClr val="E5405D"/>
        </a:lt2>
        <a:accent1>
          <a:srgbClr val="FF5008"/>
        </a:accent1>
        <a:accent2>
          <a:srgbClr val="EAEC5E"/>
        </a:accent2>
        <a:accent3>
          <a:srgbClr val="FEFFEB"/>
        </a:accent3>
        <a:accent4>
          <a:srgbClr val="007F73"/>
        </a:accent4>
        <a:accent5>
          <a:srgbClr val="FFB3AA"/>
        </a:accent5>
        <a:accent6>
          <a:srgbClr val="D4D654"/>
        </a:accent6>
        <a:hlink>
          <a:srgbClr val="F95AB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COL 3">
        <a:dk1>
          <a:srgbClr val="000000"/>
        </a:dk1>
        <a:lt1>
          <a:srgbClr val="FFFFFF"/>
        </a:lt1>
        <a:dk2>
          <a:srgbClr val="232323"/>
        </a:dk2>
        <a:lt2>
          <a:srgbClr val="CECECE"/>
        </a:lt2>
        <a:accent1>
          <a:srgbClr val="919191"/>
        </a:accent1>
        <a:accent2>
          <a:srgbClr val="676767"/>
        </a:accent2>
        <a:accent3>
          <a:srgbClr val="FFFFFF"/>
        </a:accent3>
        <a:accent4>
          <a:srgbClr val="000000"/>
        </a:accent4>
        <a:accent5>
          <a:srgbClr val="C7C7C7"/>
        </a:accent5>
        <a:accent6>
          <a:srgbClr val="5D5D5D"/>
        </a:accent6>
        <a:hlink>
          <a:srgbClr val="DADADA"/>
        </a:hlink>
        <a:folHlink>
          <a:srgbClr val="4747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</Template>
  <TotalTime>1033</TotalTime>
  <Words>64</Words>
  <Application>Microsoft Office PowerPoint</Application>
  <PresentationFormat>On-screen Show (4:3)</PresentationFormat>
  <Paragraphs>18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Times New Roman</vt:lpstr>
      <vt:lpstr>WATERCOL</vt:lpstr>
      <vt:lpstr>Introducción</vt:lpstr>
      <vt:lpstr>Mi familia</vt:lpstr>
      <vt:lpstr>y dos hijos Laura y Scott, </vt:lpstr>
      <vt:lpstr>mis perras Bailey y Amber!</vt:lpstr>
      <vt:lpstr>Mis pasatiempos</vt:lpstr>
      <vt:lpstr>También me encanta viajar. </vt:lpstr>
      <vt:lpstr>PowerPoint Presentation</vt:lpstr>
      <vt:lpstr>¡Estoy contenta de ser tu maestra de español!</vt:lpstr>
    </vt:vector>
  </TitlesOfParts>
  <Company>Frisco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Frisco ISD</dc:creator>
  <cp:lastModifiedBy>Karen Gordon</cp:lastModifiedBy>
  <cp:revision>45</cp:revision>
  <dcterms:created xsi:type="dcterms:W3CDTF">2006-06-01T15:11:07Z</dcterms:created>
  <dcterms:modified xsi:type="dcterms:W3CDTF">2015-08-23T01:55:46Z</dcterms:modified>
</cp:coreProperties>
</file>